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ink/ink1.xml" ContentType="application/inkml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6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9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0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1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12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3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14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  <p:sldMasterId id="2147483720" r:id="rId5"/>
    <p:sldMasterId id="2147483732" r:id="rId6"/>
  </p:sldMasterIdLst>
  <p:notesMasterIdLst>
    <p:notesMasterId r:id="rId25"/>
  </p:notesMasterIdLst>
  <p:handoutMasterIdLst>
    <p:handoutMasterId r:id="rId26"/>
  </p:handoutMasterIdLst>
  <p:sldIdLst>
    <p:sldId id="373" r:id="rId7"/>
    <p:sldId id="261" r:id="rId8"/>
    <p:sldId id="376" r:id="rId9"/>
    <p:sldId id="357" r:id="rId10"/>
    <p:sldId id="377" r:id="rId11"/>
    <p:sldId id="354" r:id="rId12"/>
    <p:sldId id="339" r:id="rId13"/>
    <p:sldId id="353" r:id="rId14"/>
    <p:sldId id="365" r:id="rId15"/>
    <p:sldId id="368" r:id="rId16"/>
    <p:sldId id="369" r:id="rId17"/>
    <p:sldId id="370" r:id="rId18"/>
    <p:sldId id="371" r:id="rId19"/>
    <p:sldId id="372" r:id="rId20"/>
    <p:sldId id="346" r:id="rId21"/>
    <p:sldId id="366" r:id="rId22"/>
    <p:sldId id="378" r:id="rId23"/>
    <p:sldId id="374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eille Duguay" initials="MD" lastIdx="9" clrIdx="0"/>
  <p:cmAuthor id="1" name="Meranda Beaubien" initials="MB" lastIdx="3" clrIdx="1"/>
  <p:cmAuthor id="2" name="Meranda McLaughlin" initials="MM" lastIdx="3" clrIdx="2"/>
  <p:cmAuthor id="3" name="Nicole Reynolds" initials="NR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9292"/>
    <a:srgbClr val="FFFFFF"/>
    <a:srgbClr val="008000"/>
    <a:srgbClr val="009900"/>
    <a:srgbClr val="FFCC00"/>
    <a:srgbClr val="990000"/>
    <a:srgbClr val="000066"/>
    <a:srgbClr val="00EE6C"/>
    <a:srgbClr val="FF3399"/>
    <a:srgbClr val="CAD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2" autoAdjust="0"/>
    <p:restoredTop sz="84882" autoAdjust="0"/>
  </p:normalViewPr>
  <p:slideViewPr>
    <p:cSldViewPr>
      <p:cViewPr varScale="1">
        <p:scale>
          <a:sx n="95" d="100"/>
          <a:sy n="95" d="100"/>
        </p:scale>
        <p:origin x="-21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0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70" d="100"/>
          <a:sy n="70" d="100"/>
        </p:scale>
        <p:origin x="-3366" y="-54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1F61F-03C3-4F56-AD79-3C56A62E881D}" type="doc">
      <dgm:prSet loTypeId="urn:microsoft.com/office/officeart/2005/8/layout/chart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6EC54EA-69D8-4529-B989-EA4C34493153}">
      <dgm:prSet/>
      <dgm:spPr/>
      <dgm:t>
        <a:bodyPr/>
        <a:lstStyle/>
        <a:p>
          <a:pPr rtl="0"/>
          <a:r>
            <a:rPr lang="fr-CA" b="1" dirty="0" smtClean="0"/>
            <a:t>Normes </a:t>
          </a:r>
        </a:p>
        <a:p>
          <a:pPr rtl="0"/>
          <a:r>
            <a:rPr lang="fr-CA" b="1" dirty="0" smtClean="0"/>
            <a:t>révisées</a:t>
          </a:r>
        </a:p>
      </dgm:t>
    </dgm:pt>
    <dgm:pt modelId="{044BDBED-D6CD-43FF-989E-2AB168FC2089}" type="parTrans" cxnId="{EDD2A948-4B00-4EB8-9673-BB8C7FA3AB8B}">
      <dgm:prSet/>
      <dgm:spPr/>
      <dgm:t>
        <a:bodyPr/>
        <a:lstStyle/>
        <a:p>
          <a:endParaRPr lang="en-CA"/>
        </a:p>
      </dgm:t>
    </dgm:pt>
    <dgm:pt modelId="{9FDA09ED-B9F6-4F7F-ACDF-EA6F61A746B2}" type="sibTrans" cxnId="{EDD2A948-4B00-4EB8-9673-BB8C7FA3AB8B}">
      <dgm:prSet/>
      <dgm:spPr/>
      <dgm:t>
        <a:bodyPr/>
        <a:lstStyle/>
        <a:p>
          <a:endParaRPr lang="en-CA"/>
        </a:p>
      </dgm:t>
    </dgm:pt>
    <dgm:pt modelId="{8B409CC8-354C-42A1-B3FE-7691C2C8927D}">
      <dgm:prSet/>
      <dgm:spPr>
        <a:solidFill>
          <a:schemeClr val="tx1"/>
        </a:solidFill>
      </dgm:spPr>
      <dgm:t>
        <a:bodyPr/>
        <a:lstStyle/>
        <a:p>
          <a:pPr rtl="0"/>
          <a:r>
            <a:rPr lang="fr-CA" b="1" dirty="0" smtClean="0"/>
            <a:t>Processus proposé pour un deuxième cycle de validation</a:t>
          </a:r>
        </a:p>
      </dgm:t>
    </dgm:pt>
    <dgm:pt modelId="{52958880-A5C0-4441-8E1E-22323C7234C4}" type="parTrans" cxnId="{227DD36A-C30A-4E2D-BC9C-D87C8326E370}">
      <dgm:prSet/>
      <dgm:spPr/>
      <dgm:t>
        <a:bodyPr/>
        <a:lstStyle/>
        <a:p>
          <a:endParaRPr lang="en-CA"/>
        </a:p>
      </dgm:t>
    </dgm:pt>
    <dgm:pt modelId="{CF7C1BE6-E025-4FF1-B568-5C6EE420B53F}" type="sibTrans" cxnId="{227DD36A-C30A-4E2D-BC9C-D87C8326E370}">
      <dgm:prSet/>
      <dgm:spPr/>
      <dgm:t>
        <a:bodyPr/>
        <a:lstStyle/>
        <a:p>
          <a:endParaRPr lang="en-CA"/>
        </a:p>
      </dgm:t>
    </dgm:pt>
    <dgm:pt modelId="{3DC706B5-1F2E-41B1-BEB5-3059CAB5AE37}">
      <dgm:prSet/>
      <dgm:spPr/>
      <dgm:t>
        <a:bodyPr/>
        <a:lstStyle/>
        <a:p>
          <a:pPr rtl="0"/>
          <a:r>
            <a:rPr lang="fr-CA" b="1" noProof="0" dirty="0" smtClean="0"/>
            <a:t>Document de travail sur l’assurance de la qualité</a:t>
          </a:r>
          <a:endParaRPr lang="fr-CA" noProof="0" dirty="0"/>
        </a:p>
      </dgm:t>
    </dgm:pt>
    <dgm:pt modelId="{4D2F89A4-F330-4D9B-80F7-A806A9C2DC34}" type="parTrans" cxnId="{5667BD84-BA78-4A87-9239-158A1BB0459C}">
      <dgm:prSet/>
      <dgm:spPr/>
      <dgm:t>
        <a:bodyPr/>
        <a:lstStyle/>
        <a:p>
          <a:endParaRPr lang="en-CA"/>
        </a:p>
      </dgm:t>
    </dgm:pt>
    <dgm:pt modelId="{24432CB4-047C-40AB-80A1-EBFD3E37FBA0}" type="sibTrans" cxnId="{5667BD84-BA78-4A87-9239-158A1BB0459C}">
      <dgm:prSet/>
      <dgm:spPr/>
      <dgm:t>
        <a:bodyPr/>
        <a:lstStyle/>
        <a:p>
          <a:endParaRPr lang="en-CA"/>
        </a:p>
      </dgm:t>
    </dgm:pt>
    <dgm:pt modelId="{2961841D-1640-4B4F-8B98-CCB099033ED4}">
      <dgm:prSet/>
      <dgm:spPr/>
      <dgm:t>
        <a:bodyPr/>
        <a:lstStyle/>
        <a:p>
          <a:pPr rtl="0"/>
          <a:r>
            <a:rPr lang="fr-CA" b="1" dirty="0" smtClean="0"/>
            <a:t>Forum sur l’assurance de la qualité</a:t>
          </a:r>
        </a:p>
      </dgm:t>
    </dgm:pt>
    <dgm:pt modelId="{CB481EE3-52A4-4069-9D79-828254108AE9}" type="parTrans" cxnId="{813060F4-DF42-40FF-9F01-3B7D916C952F}">
      <dgm:prSet/>
      <dgm:spPr/>
      <dgm:t>
        <a:bodyPr/>
        <a:lstStyle/>
        <a:p>
          <a:endParaRPr lang="en-CA"/>
        </a:p>
      </dgm:t>
    </dgm:pt>
    <dgm:pt modelId="{D4726F0A-B7F5-401D-8E71-EEF537C83EEE}" type="sibTrans" cxnId="{813060F4-DF42-40FF-9F01-3B7D916C952F}">
      <dgm:prSet/>
      <dgm:spPr/>
      <dgm:t>
        <a:bodyPr/>
        <a:lstStyle/>
        <a:p>
          <a:endParaRPr lang="en-CA"/>
        </a:p>
      </dgm:t>
    </dgm:pt>
    <dgm:pt modelId="{BC00298F-D1D6-4B96-861C-53022289EAD0}">
      <dgm:prSet/>
      <dgm:spPr>
        <a:gradFill rotWithShape="0">
          <a:gsLst>
            <a:gs pos="0">
              <a:srgbClr val="990000">
                <a:tint val="66000"/>
                <a:satMod val="160000"/>
              </a:srgbClr>
            </a:gs>
            <a:gs pos="50000">
              <a:srgbClr val="990000">
                <a:tint val="44500"/>
                <a:satMod val="160000"/>
              </a:srgbClr>
            </a:gs>
            <a:gs pos="100000">
              <a:srgbClr val="990000">
                <a:tint val="23500"/>
                <a:satMod val="160000"/>
              </a:srgbClr>
            </a:gs>
          </a:gsLst>
          <a:lin ang="8100000" scaled="1"/>
        </a:gradFill>
      </dgm:spPr>
      <dgm:t>
        <a:bodyPr/>
        <a:lstStyle/>
        <a:p>
          <a:pPr rtl="0"/>
          <a:r>
            <a:rPr lang="fr-CA" b="1" noProof="0" dirty="0" smtClean="0"/>
            <a:t>Mise en œuvre des normes révisées</a:t>
          </a:r>
        </a:p>
      </dgm:t>
    </dgm:pt>
    <dgm:pt modelId="{43037DAA-41D4-45CC-A8DC-628C5E6A1067}" type="parTrans" cxnId="{5E970B27-96D6-479E-9F40-BCB12E7D3137}">
      <dgm:prSet/>
      <dgm:spPr/>
      <dgm:t>
        <a:bodyPr/>
        <a:lstStyle/>
        <a:p>
          <a:endParaRPr lang="en-CA"/>
        </a:p>
      </dgm:t>
    </dgm:pt>
    <dgm:pt modelId="{57882B5E-C476-4038-B4D0-EC4621F8676F}" type="sibTrans" cxnId="{5E970B27-96D6-479E-9F40-BCB12E7D3137}">
      <dgm:prSet/>
      <dgm:spPr/>
      <dgm:t>
        <a:bodyPr/>
        <a:lstStyle/>
        <a:p>
          <a:endParaRPr lang="en-CA"/>
        </a:p>
      </dgm:t>
    </dgm:pt>
    <dgm:pt modelId="{46E13FF1-F544-4DAC-B307-D03C7F839099}">
      <dgm:prSet/>
      <dgm:spPr>
        <a:gradFill flip="none" rotWithShape="0">
          <a:gsLst>
            <a:gs pos="50000">
              <a:srgbClr val="CF9292"/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0"/>
          <a:tileRect/>
        </a:gradFill>
      </dgm:spPr>
      <dgm:t>
        <a:bodyPr/>
        <a:lstStyle/>
        <a:p>
          <a:pPr rtl="0"/>
          <a:r>
            <a:rPr lang="en-CA" b="1" dirty="0" smtClean="0">
              <a:solidFill>
                <a:srgbClr val="FFFFFF"/>
              </a:solidFill>
            </a:rPr>
            <a:t>Validation</a:t>
          </a:r>
          <a:endParaRPr lang="en-US" dirty="0">
            <a:solidFill>
              <a:srgbClr val="FFFFFF"/>
            </a:solidFill>
          </a:endParaRPr>
        </a:p>
      </dgm:t>
    </dgm:pt>
    <dgm:pt modelId="{92C68F8F-648B-4E17-9FC8-BD2037F01A43}" type="parTrans" cxnId="{EA590BF8-FD91-4FCB-BE9E-445EE68B4314}">
      <dgm:prSet/>
      <dgm:spPr/>
      <dgm:t>
        <a:bodyPr/>
        <a:lstStyle/>
        <a:p>
          <a:endParaRPr lang="en-CA"/>
        </a:p>
      </dgm:t>
    </dgm:pt>
    <dgm:pt modelId="{16ABBE7F-B8F1-4284-B048-EAFD52B6D1CB}" type="sibTrans" cxnId="{EA590BF8-FD91-4FCB-BE9E-445EE68B4314}">
      <dgm:prSet/>
      <dgm:spPr/>
      <dgm:t>
        <a:bodyPr/>
        <a:lstStyle/>
        <a:p>
          <a:endParaRPr lang="en-CA"/>
        </a:p>
      </dgm:t>
    </dgm:pt>
    <dgm:pt modelId="{4885F7CA-E916-4F70-BAEC-DFABB179A4A3}" type="pres">
      <dgm:prSet presAssocID="{6FA1F61F-03C3-4F56-AD79-3C56A62E881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12C2BD-2483-4492-A75F-BF93AA8D56C3}" type="pres">
      <dgm:prSet presAssocID="{6FA1F61F-03C3-4F56-AD79-3C56A62E881D}" presName="wedge1" presStyleLbl="node1" presStyleIdx="0" presStyleCnt="6" custLinFactNeighborX="-2920" custLinFactNeighborY="3256"/>
      <dgm:spPr/>
      <dgm:t>
        <a:bodyPr/>
        <a:lstStyle/>
        <a:p>
          <a:endParaRPr lang="en-US"/>
        </a:p>
      </dgm:t>
    </dgm:pt>
    <dgm:pt modelId="{DCA9A893-F091-4A54-9DA9-9057331EE7BF}" type="pres">
      <dgm:prSet presAssocID="{6FA1F61F-03C3-4F56-AD79-3C56A62E881D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6FB0A-3722-4C68-8585-B34AB136BF52}" type="pres">
      <dgm:prSet presAssocID="{6FA1F61F-03C3-4F56-AD79-3C56A62E881D}" presName="wedge2" presStyleLbl="node1" presStyleIdx="1" presStyleCnt="6" custLinFactNeighborX="10259" custLinFactNeighborY="-575"/>
      <dgm:spPr/>
      <dgm:t>
        <a:bodyPr/>
        <a:lstStyle/>
        <a:p>
          <a:endParaRPr lang="en-US"/>
        </a:p>
      </dgm:t>
    </dgm:pt>
    <dgm:pt modelId="{CE971BE2-051D-4CFE-A935-9443416C6B92}" type="pres">
      <dgm:prSet presAssocID="{6FA1F61F-03C3-4F56-AD79-3C56A62E881D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D80B7-ACEC-42F6-9CCF-F801364CAEF3}" type="pres">
      <dgm:prSet presAssocID="{6FA1F61F-03C3-4F56-AD79-3C56A62E881D}" presName="wedge3" presStyleLbl="node1" presStyleIdx="2" presStyleCnt="6" custLinFactNeighborY="1070"/>
      <dgm:spPr/>
      <dgm:t>
        <a:bodyPr/>
        <a:lstStyle/>
        <a:p>
          <a:endParaRPr lang="en-US"/>
        </a:p>
      </dgm:t>
    </dgm:pt>
    <dgm:pt modelId="{A16BEB60-E261-44FD-BB90-045A5E65823C}" type="pres">
      <dgm:prSet presAssocID="{6FA1F61F-03C3-4F56-AD79-3C56A62E881D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7193B-AEE7-42F4-BDDF-D7E56AEDEEB6}" type="pres">
      <dgm:prSet presAssocID="{6FA1F61F-03C3-4F56-AD79-3C56A62E881D}" presName="wedge4" presStyleLbl="node1" presStyleIdx="3" presStyleCnt="6" custLinFactNeighborX="-1588" custLinFactNeighborY="1532"/>
      <dgm:spPr/>
      <dgm:t>
        <a:bodyPr/>
        <a:lstStyle/>
        <a:p>
          <a:endParaRPr lang="en-US"/>
        </a:p>
      </dgm:t>
    </dgm:pt>
    <dgm:pt modelId="{4D884A3A-8F5A-4E6C-8AB7-F9901CD5C7E8}" type="pres">
      <dgm:prSet presAssocID="{6FA1F61F-03C3-4F56-AD79-3C56A62E881D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AE421-DE17-42BD-A00D-AA0A767294FD}" type="pres">
      <dgm:prSet presAssocID="{6FA1F61F-03C3-4F56-AD79-3C56A62E881D}" presName="wedge5" presStyleLbl="node1" presStyleIdx="4" presStyleCnt="6" custLinFactNeighborX="-3233" custLinFactNeighborY="-1611"/>
      <dgm:spPr/>
      <dgm:t>
        <a:bodyPr/>
        <a:lstStyle/>
        <a:p>
          <a:endParaRPr lang="en-US"/>
        </a:p>
      </dgm:t>
    </dgm:pt>
    <dgm:pt modelId="{414CB0C0-8CB0-4CD5-9706-59F0CDA74120}" type="pres">
      <dgm:prSet presAssocID="{6FA1F61F-03C3-4F56-AD79-3C56A62E881D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651C8-2C5A-490E-B740-A831261D5559}" type="pres">
      <dgm:prSet presAssocID="{6FA1F61F-03C3-4F56-AD79-3C56A62E881D}" presName="wedge6" presStyleLbl="node1" presStyleIdx="5" presStyleCnt="6" custLinFactNeighborX="-1588" custLinFactNeighborY="-2232"/>
      <dgm:spPr/>
      <dgm:t>
        <a:bodyPr/>
        <a:lstStyle/>
        <a:p>
          <a:endParaRPr lang="en-US"/>
        </a:p>
      </dgm:t>
    </dgm:pt>
    <dgm:pt modelId="{FAA8AE7F-7734-43E8-B672-695FE5A26D0A}" type="pres">
      <dgm:prSet presAssocID="{6FA1F61F-03C3-4F56-AD79-3C56A62E881D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90BF8-FD91-4FCB-BE9E-445EE68B4314}" srcId="{6FA1F61F-03C3-4F56-AD79-3C56A62E881D}" destId="{46E13FF1-F544-4DAC-B307-D03C7F839099}" srcOrd="5" destOrd="0" parTransId="{92C68F8F-648B-4E17-9FC8-BD2037F01A43}" sibTransId="{16ABBE7F-B8F1-4284-B048-EAFD52B6D1CB}"/>
    <dgm:cxn modelId="{B00A022C-EA41-43C1-869F-E9DB35D7C218}" type="presOf" srcId="{96EC54EA-69D8-4529-B989-EA4C34493153}" destId="{DCA9A893-F091-4A54-9DA9-9057331EE7BF}" srcOrd="1" destOrd="0" presId="urn:microsoft.com/office/officeart/2005/8/layout/chart3"/>
    <dgm:cxn modelId="{03A154F2-76FC-4D43-BC76-92FFB7072CBA}" type="presOf" srcId="{96EC54EA-69D8-4529-B989-EA4C34493153}" destId="{5312C2BD-2483-4492-A75F-BF93AA8D56C3}" srcOrd="0" destOrd="0" presId="urn:microsoft.com/office/officeart/2005/8/layout/chart3"/>
    <dgm:cxn modelId="{BC79F2DD-E8DC-4DFE-88A9-E82E79F3AB1E}" type="presOf" srcId="{3DC706B5-1F2E-41B1-BEB5-3059CAB5AE37}" destId="{F16D80B7-ACEC-42F6-9CCF-F801364CAEF3}" srcOrd="0" destOrd="0" presId="urn:microsoft.com/office/officeart/2005/8/layout/chart3"/>
    <dgm:cxn modelId="{EDD2A948-4B00-4EB8-9673-BB8C7FA3AB8B}" srcId="{6FA1F61F-03C3-4F56-AD79-3C56A62E881D}" destId="{96EC54EA-69D8-4529-B989-EA4C34493153}" srcOrd="0" destOrd="0" parTransId="{044BDBED-D6CD-43FF-989E-2AB168FC2089}" sibTransId="{9FDA09ED-B9F6-4F7F-ACDF-EA6F61A746B2}"/>
    <dgm:cxn modelId="{F495266E-95C4-4E03-9083-5B7A9D5BC446}" type="presOf" srcId="{46E13FF1-F544-4DAC-B307-D03C7F839099}" destId="{6DE651C8-2C5A-490E-B740-A831261D5559}" srcOrd="0" destOrd="0" presId="urn:microsoft.com/office/officeart/2005/8/layout/chart3"/>
    <dgm:cxn modelId="{414E73ED-1E9D-48FA-AB29-76F05ABBBEF8}" type="presOf" srcId="{2961841D-1640-4B4F-8B98-CCB099033ED4}" destId="{B437193B-AEE7-42F4-BDDF-D7E56AEDEEB6}" srcOrd="0" destOrd="0" presId="urn:microsoft.com/office/officeart/2005/8/layout/chart3"/>
    <dgm:cxn modelId="{647B7329-CA77-468A-8A54-5F2E4748E701}" type="presOf" srcId="{BC00298F-D1D6-4B96-861C-53022289EAD0}" destId="{9D8AE421-DE17-42BD-A00D-AA0A767294FD}" srcOrd="0" destOrd="0" presId="urn:microsoft.com/office/officeart/2005/8/layout/chart3"/>
    <dgm:cxn modelId="{F13ECEB1-76A9-459F-BAD1-9ECDEDD96DC4}" type="presOf" srcId="{6FA1F61F-03C3-4F56-AD79-3C56A62E881D}" destId="{4885F7CA-E916-4F70-BAEC-DFABB179A4A3}" srcOrd="0" destOrd="0" presId="urn:microsoft.com/office/officeart/2005/8/layout/chart3"/>
    <dgm:cxn modelId="{780730BD-2071-4231-8AD0-69BF965D84B4}" type="presOf" srcId="{BC00298F-D1D6-4B96-861C-53022289EAD0}" destId="{414CB0C0-8CB0-4CD5-9706-59F0CDA74120}" srcOrd="1" destOrd="0" presId="urn:microsoft.com/office/officeart/2005/8/layout/chart3"/>
    <dgm:cxn modelId="{3F90FF20-1EA5-4DFA-B269-15CB57B99713}" type="presOf" srcId="{8B409CC8-354C-42A1-B3FE-7691C2C8927D}" destId="{CE971BE2-051D-4CFE-A935-9443416C6B92}" srcOrd="1" destOrd="0" presId="urn:microsoft.com/office/officeart/2005/8/layout/chart3"/>
    <dgm:cxn modelId="{813060F4-DF42-40FF-9F01-3B7D916C952F}" srcId="{6FA1F61F-03C3-4F56-AD79-3C56A62E881D}" destId="{2961841D-1640-4B4F-8B98-CCB099033ED4}" srcOrd="3" destOrd="0" parTransId="{CB481EE3-52A4-4069-9D79-828254108AE9}" sibTransId="{D4726F0A-B7F5-401D-8E71-EEF537C83EEE}"/>
    <dgm:cxn modelId="{BA3EE1AC-27C9-44AB-A959-94E57239EFF0}" type="presOf" srcId="{3DC706B5-1F2E-41B1-BEB5-3059CAB5AE37}" destId="{A16BEB60-E261-44FD-BB90-045A5E65823C}" srcOrd="1" destOrd="0" presId="urn:microsoft.com/office/officeart/2005/8/layout/chart3"/>
    <dgm:cxn modelId="{BE863CBD-E629-4512-89B2-3C141CAB756B}" type="presOf" srcId="{8B409CC8-354C-42A1-B3FE-7691C2C8927D}" destId="{54B6FB0A-3722-4C68-8585-B34AB136BF52}" srcOrd="0" destOrd="0" presId="urn:microsoft.com/office/officeart/2005/8/layout/chart3"/>
    <dgm:cxn modelId="{0F010AAC-BF08-4817-B927-31967162A014}" type="presOf" srcId="{2961841D-1640-4B4F-8B98-CCB099033ED4}" destId="{4D884A3A-8F5A-4E6C-8AB7-F9901CD5C7E8}" srcOrd="1" destOrd="0" presId="urn:microsoft.com/office/officeart/2005/8/layout/chart3"/>
    <dgm:cxn modelId="{5667BD84-BA78-4A87-9239-158A1BB0459C}" srcId="{6FA1F61F-03C3-4F56-AD79-3C56A62E881D}" destId="{3DC706B5-1F2E-41B1-BEB5-3059CAB5AE37}" srcOrd="2" destOrd="0" parTransId="{4D2F89A4-F330-4D9B-80F7-A806A9C2DC34}" sibTransId="{24432CB4-047C-40AB-80A1-EBFD3E37FBA0}"/>
    <dgm:cxn modelId="{F78F57F0-BD98-4511-AB33-1F29418A4CC1}" type="presOf" srcId="{46E13FF1-F544-4DAC-B307-D03C7F839099}" destId="{FAA8AE7F-7734-43E8-B672-695FE5A26D0A}" srcOrd="1" destOrd="0" presId="urn:microsoft.com/office/officeart/2005/8/layout/chart3"/>
    <dgm:cxn modelId="{5E970B27-96D6-479E-9F40-BCB12E7D3137}" srcId="{6FA1F61F-03C3-4F56-AD79-3C56A62E881D}" destId="{BC00298F-D1D6-4B96-861C-53022289EAD0}" srcOrd="4" destOrd="0" parTransId="{43037DAA-41D4-45CC-A8DC-628C5E6A1067}" sibTransId="{57882B5E-C476-4038-B4D0-EC4621F8676F}"/>
    <dgm:cxn modelId="{227DD36A-C30A-4E2D-BC9C-D87C8326E370}" srcId="{6FA1F61F-03C3-4F56-AD79-3C56A62E881D}" destId="{8B409CC8-354C-42A1-B3FE-7691C2C8927D}" srcOrd="1" destOrd="0" parTransId="{52958880-A5C0-4441-8E1E-22323C7234C4}" sibTransId="{CF7C1BE6-E025-4FF1-B568-5C6EE420B53F}"/>
    <dgm:cxn modelId="{37D4B8AE-F68E-4B78-B818-1B1525E8B846}" type="presParOf" srcId="{4885F7CA-E916-4F70-BAEC-DFABB179A4A3}" destId="{5312C2BD-2483-4492-A75F-BF93AA8D56C3}" srcOrd="0" destOrd="0" presId="urn:microsoft.com/office/officeart/2005/8/layout/chart3"/>
    <dgm:cxn modelId="{BC45999F-2779-4C4C-AAC5-6DBC9BC31F4A}" type="presParOf" srcId="{4885F7CA-E916-4F70-BAEC-DFABB179A4A3}" destId="{DCA9A893-F091-4A54-9DA9-9057331EE7BF}" srcOrd="1" destOrd="0" presId="urn:microsoft.com/office/officeart/2005/8/layout/chart3"/>
    <dgm:cxn modelId="{CD96B922-B055-436A-B6D3-D60EE16A8FCA}" type="presParOf" srcId="{4885F7CA-E916-4F70-BAEC-DFABB179A4A3}" destId="{54B6FB0A-3722-4C68-8585-B34AB136BF52}" srcOrd="2" destOrd="0" presId="urn:microsoft.com/office/officeart/2005/8/layout/chart3"/>
    <dgm:cxn modelId="{1285D426-64AF-4560-BCDC-F77D2FE4D471}" type="presParOf" srcId="{4885F7CA-E916-4F70-BAEC-DFABB179A4A3}" destId="{CE971BE2-051D-4CFE-A935-9443416C6B92}" srcOrd="3" destOrd="0" presId="urn:microsoft.com/office/officeart/2005/8/layout/chart3"/>
    <dgm:cxn modelId="{A9765227-8D3D-45D6-9CDC-F2B0F6B39751}" type="presParOf" srcId="{4885F7CA-E916-4F70-BAEC-DFABB179A4A3}" destId="{F16D80B7-ACEC-42F6-9CCF-F801364CAEF3}" srcOrd="4" destOrd="0" presId="urn:microsoft.com/office/officeart/2005/8/layout/chart3"/>
    <dgm:cxn modelId="{33A9AC9A-83B7-47FE-B543-7DD54A21DB2D}" type="presParOf" srcId="{4885F7CA-E916-4F70-BAEC-DFABB179A4A3}" destId="{A16BEB60-E261-44FD-BB90-045A5E65823C}" srcOrd="5" destOrd="0" presId="urn:microsoft.com/office/officeart/2005/8/layout/chart3"/>
    <dgm:cxn modelId="{C3C9F22D-73D1-4092-A53B-3ABAC357DACC}" type="presParOf" srcId="{4885F7CA-E916-4F70-BAEC-DFABB179A4A3}" destId="{B437193B-AEE7-42F4-BDDF-D7E56AEDEEB6}" srcOrd="6" destOrd="0" presId="urn:microsoft.com/office/officeart/2005/8/layout/chart3"/>
    <dgm:cxn modelId="{6AAC1397-8DA0-43FB-AD99-3699EE16F40D}" type="presParOf" srcId="{4885F7CA-E916-4F70-BAEC-DFABB179A4A3}" destId="{4D884A3A-8F5A-4E6C-8AB7-F9901CD5C7E8}" srcOrd="7" destOrd="0" presId="urn:microsoft.com/office/officeart/2005/8/layout/chart3"/>
    <dgm:cxn modelId="{217B6B4B-D9DE-496E-9F57-B062EC90EA65}" type="presParOf" srcId="{4885F7CA-E916-4F70-BAEC-DFABB179A4A3}" destId="{9D8AE421-DE17-42BD-A00D-AA0A767294FD}" srcOrd="8" destOrd="0" presId="urn:microsoft.com/office/officeart/2005/8/layout/chart3"/>
    <dgm:cxn modelId="{60AA8ED9-CFAD-4E4C-92D2-E7DB0FA1742E}" type="presParOf" srcId="{4885F7CA-E916-4F70-BAEC-DFABB179A4A3}" destId="{414CB0C0-8CB0-4CD5-9706-59F0CDA74120}" srcOrd="9" destOrd="0" presId="urn:microsoft.com/office/officeart/2005/8/layout/chart3"/>
    <dgm:cxn modelId="{960AC155-19E0-472D-9B2D-9ECC59BDE5C4}" type="presParOf" srcId="{4885F7CA-E916-4F70-BAEC-DFABB179A4A3}" destId="{6DE651C8-2C5A-490E-B740-A831261D5559}" srcOrd="10" destOrd="0" presId="urn:microsoft.com/office/officeart/2005/8/layout/chart3"/>
    <dgm:cxn modelId="{670849D3-9EBE-41AC-ACC3-AEB7023EB8C5}" type="presParOf" srcId="{4885F7CA-E916-4F70-BAEC-DFABB179A4A3}" destId="{FAA8AE7F-7734-43E8-B672-695FE5A26D0A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542359-3B55-445F-BF31-FE8A331F29D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D4005F9-FDC7-49CB-8EBD-7457A3CD21DF}">
      <dgm:prSet phldrT="[Text]" custT="1"/>
      <dgm:spPr/>
      <dgm:t>
        <a:bodyPr/>
        <a:lstStyle/>
        <a:p>
          <a:r>
            <a:rPr lang="en-CA" sz="1300" b="1" dirty="0" err="1"/>
            <a:t>Déclaration</a:t>
          </a:r>
          <a:r>
            <a:rPr lang="en-CA" sz="1300" b="1" dirty="0"/>
            <a:t> </a:t>
          </a:r>
          <a:r>
            <a:rPr lang="en-CA" sz="1300" b="1" dirty="0" err="1"/>
            <a:t>d'assurance</a:t>
          </a:r>
          <a:r>
            <a:rPr lang="en-CA" sz="1300" b="1" dirty="0"/>
            <a:t> de la </a:t>
          </a:r>
          <a:r>
            <a:rPr lang="en-CA" sz="1300" b="1" dirty="0" err="1" smtClean="0"/>
            <a:t>qualité</a:t>
          </a:r>
          <a:endParaRPr lang="en-US" sz="1300" dirty="0"/>
        </a:p>
      </dgm:t>
    </dgm:pt>
    <dgm:pt modelId="{29050F49-4A6F-4CED-9F0A-9AF4CEE593D1}" type="parTrans" cxnId="{3AC4C6D0-CE81-4397-97D5-7DE0D1D3F039}">
      <dgm:prSet/>
      <dgm:spPr/>
      <dgm:t>
        <a:bodyPr/>
        <a:lstStyle/>
        <a:p>
          <a:endParaRPr lang="en-US"/>
        </a:p>
      </dgm:t>
    </dgm:pt>
    <dgm:pt modelId="{90477ADE-CD6C-4092-B0C1-4D731926A172}" type="sibTrans" cxnId="{3AC4C6D0-CE81-4397-97D5-7DE0D1D3F039}">
      <dgm:prSet/>
      <dgm:spPr/>
      <dgm:t>
        <a:bodyPr/>
        <a:lstStyle/>
        <a:p>
          <a:endParaRPr lang="en-US"/>
        </a:p>
      </dgm:t>
    </dgm:pt>
    <dgm:pt modelId="{FC43317E-166B-4FE0-A24D-F1D92BD1977F}">
      <dgm:prSet custT="1"/>
      <dgm:spPr/>
      <dgm:t>
        <a:bodyPr/>
        <a:lstStyle/>
        <a:p>
          <a:r>
            <a:rPr lang="en-CA" sz="1300" b="1" dirty="0" err="1" smtClean="0"/>
            <a:t>Visite</a:t>
          </a:r>
          <a:r>
            <a:rPr lang="en-CA" sz="1300" b="1" dirty="0" smtClean="0"/>
            <a:t> </a:t>
          </a:r>
          <a:r>
            <a:rPr lang="en-CA" sz="1300" b="1" dirty="0"/>
            <a:t>du </a:t>
          </a:r>
          <a:r>
            <a:rPr lang="en-CA" sz="1300" b="1" dirty="0" smtClean="0"/>
            <a:t>campus</a:t>
          </a:r>
          <a:endParaRPr lang="en-US" sz="1300" dirty="0"/>
        </a:p>
      </dgm:t>
    </dgm:pt>
    <dgm:pt modelId="{E51FC97A-F21E-4318-AC01-29819C476D7F}" type="parTrans" cxnId="{90419FD5-A203-4999-AF0A-179BA5A25AE7}">
      <dgm:prSet/>
      <dgm:spPr/>
      <dgm:t>
        <a:bodyPr/>
        <a:lstStyle/>
        <a:p>
          <a:endParaRPr lang="en-US"/>
        </a:p>
      </dgm:t>
    </dgm:pt>
    <dgm:pt modelId="{1DE54449-4D05-4F8C-9B04-84711519742C}" type="sibTrans" cxnId="{90419FD5-A203-4999-AF0A-179BA5A25AE7}">
      <dgm:prSet/>
      <dgm:spPr/>
      <dgm:t>
        <a:bodyPr/>
        <a:lstStyle/>
        <a:p>
          <a:endParaRPr lang="en-US"/>
        </a:p>
      </dgm:t>
    </dgm:pt>
    <dgm:pt modelId="{1A0D1B5D-A185-4084-A35C-AC9943B234D3}">
      <dgm:prSet custT="1"/>
      <dgm:spPr/>
      <dgm:t>
        <a:bodyPr/>
        <a:lstStyle/>
        <a:p>
          <a:r>
            <a:rPr lang="en-CA" sz="1300" b="1" dirty="0"/>
            <a:t>Rapport </a:t>
          </a:r>
          <a:r>
            <a:rPr lang="en-CA" sz="1300" b="1" dirty="0" err="1"/>
            <a:t>provisoire</a:t>
          </a:r>
          <a:endParaRPr lang="en-US" sz="1300" b="1" dirty="0"/>
        </a:p>
      </dgm:t>
    </dgm:pt>
    <dgm:pt modelId="{9BFAC304-A83C-4F77-B108-A14AF31D38EB}" type="parTrans" cxnId="{F49D8E04-F985-4238-A371-E52A4ED6D3D0}">
      <dgm:prSet/>
      <dgm:spPr/>
      <dgm:t>
        <a:bodyPr/>
        <a:lstStyle/>
        <a:p>
          <a:endParaRPr lang="en-US"/>
        </a:p>
      </dgm:t>
    </dgm:pt>
    <dgm:pt modelId="{16DAB0EB-9A84-4B65-AB31-C565F3F49747}" type="sibTrans" cxnId="{F49D8E04-F985-4238-A371-E52A4ED6D3D0}">
      <dgm:prSet/>
      <dgm:spPr/>
      <dgm:t>
        <a:bodyPr/>
        <a:lstStyle/>
        <a:p>
          <a:endParaRPr lang="en-US"/>
        </a:p>
      </dgm:t>
    </dgm:pt>
    <dgm:pt modelId="{BDFD5257-4850-477A-86B9-F2991B083CB8}">
      <dgm:prSet custT="1"/>
      <dgm:spPr/>
      <dgm:t>
        <a:bodyPr/>
        <a:lstStyle/>
        <a:p>
          <a:r>
            <a:rPr lang="en-US" sz="1300" b="1" dirty="0"/>
            <a:t>Plan </a:t>
          </a:r>
          <a:r>
            <a:rPr lang="en-US" sz="1300" b="1" dirty="0" err="1"/>
            <a:t>d'action</a:t>
          </a:r>
          <a:r>
            <a:rPr lang="en-US" sz="1300" b="1" dirty="0"/>
            <a:t> </a:t>
          </a:r>
          <a:r>
            <a:rPr lang="en-US" sz="1000" dirty="0"/>
            <a:t>(</a:t>
          </a:r>
          <a:r>
            <a:rPr lang="en-US" sz="1000" dirty="0" err="1"/>
            <a:t>établissement</a:t>
          </a:r>
          <a:r>
            <a:rPr lang="fr-CA" sz="1000" dirty="0"/>
            <a:t>)</a:t>
          </a:r>
          <a:endParaRPr lang="en-US" sz="1000" dirty="0"/>
        </a:p>
      </dgm:t>
    </dgm:pt>
    <dgm:pt modelId="{67D2850C-6002-48CD-A698-EADD4E5406D0}" type="parTrans" cxnId="{450F5D7C-8408-42A5-A831-D301540DF755}">
      <dgm:prSet/>
      <dgm:spPr/>
      <dgm:t>
        <a:bodyPr/>
        <a:lstStyle/>
        <a:p>
          <a:endParaRPr lang="en-US"/>
        </a:p>
      </dgm:t>
    </dgm:pt>
    <dgm:pt modelId="{5DCA87B4-3BBD-48E0-8A44-A6060E9F40FD}" type="sibTrans" cxnId="{450F5D7C-8408-42A5-A831-D301540DF755}">
      <dgm:prSet/>
      <dgm:spPr/>
      <dgm:t>
        <a:bodyPr/>
        <a:lstStyle/>
        <a:p>
          <a:endParaRPr lang="en-US"/>
        </a:p>
      </dgm:t>
    </dgm:pt>
    <dgm:pt modelId="{0D6061A2-F3CE-4253-8948-E256045A7EE0}">
      <dgm:prSet custT="1"/>
      <dgm:spPr/>
      <dgm:t>
        <a:bodyPr/>
        <a:lstStyle/>
        <a:p>
          <a:r>
            <a:rPr lang="fr-CA" sz="1300" b="1" dirty="0"/>
            <a:t>Rapport final</a:t>
          </a:r>
        </a:p>
        <a:p>
          <a:r>
            <a:rPr lang="fr-CA" sz="1100" b="0" dirty="0"/>
            <a:t>(CESPM)</a:t>
          </a:r>
          <a:endParaRPr lang="en-US" sz="1100" b="0" dirty="0"/>
        </a:p>
      </dgm:t>
    </dgm:pt>
    <dgm:pt modelId="{0F2D17EE-049B-4419-AB64-904860F60835}" type="parTrans" cxnId="{6FC767E7-2A03-4282-906E-0F35CA31466A}">
      <dgm:prSet/>
      <dgm:spPr/>
      <dgm:t>
        <a:bodyPr/>
        <a:lstStyle/>
        <a:p>
          <a:endParaRPr lang="en-US"/>
        </a:p>
      </dgm:t>
    </dgm:pt>
    <dgm:pt modelId="{5A0BA423-7198-4197-9969-31F7A53B474E}" type="sibTrans" cxnId="{6FC767E7-2A03-4282-906E-0F35CA31466A}">
      <dgm:prSet/>
      <dgm:spPr/>
      <dgm:t>
        <a:bodyPr/>
        <a:lstStyle/>
        <a:p>
          <a:endParaRPr lang="en-US"/>
        </a:p>
      </dgm:t>
    </dgm:pt>
    <dgm:pt modelId="{4ED47075-5093-4774-99E3-4FE6F4D3DDA2}">
      <dgm:prSet custT="1"/>
      <dgm:spPr/>
      <dgm:t>
        <a:bodyPr/>
        <a:lstStyle/>
        <a:p>
          <a:r>
            <a:rPr lang="en-US" sz="1200" b="1" dirty="0" err="1"/>
            <a:t>Suivi</a:t>
          </a:r>
          <a:r>
            <a:rPr lang="en-US" sz="1200" b="1" dirty="0"/>
            <a:t> </a:t>
          </a:r>
          <a:r>
            <a:rPr lang="en-US" sz="1200" b="1" dirty="0" err="1"/>
            <a:t>sur</a:t>
          </a:r>
          <a:r>
            <a:rPr lang="en-US" sz="1200" b="1" dirty="0"/>
            <a:t> la </a:t>
          </a:r>
          <a:r>
            <a:rPr lang="en-US" sz="1200" b="1" dirty="0" err="1"/>
            <a:t>mise</a:t>
          </a:r>
          <a:r>
            <a:rPr lang="en-US" sz="1200" b="1" dirty="0"/>
            <a:t> en </a:t>
          </a:r>
          <a:r>
            <a:rPr lang="en-US" sz="1200" b="1" dirty="0" err="1"/>
            <a:t>œuvre</a:t>
          </a:r>
          <a:r>
            <a:rPr lang="en-US" sz="1200" b="1" dirty="0"/>
            <a:t> du plan </a:t>
          </a:r>
          <a:r>
            <a:rPr lang="en-US" sz="1200" b="1" dirty="0" err="1"/>
            <a:t>d'action</a:t>
          </a:r>
          <a:endParaRPr lang="en-US" sz="1200" b="1" dirty="0"/>
        </a:p>
      </dgm:t>
    </dgm:pt>
    <dgm:pt modelId="{A9BE18E2-249B-4776-A712-66CB174CC54E}" type="parTrans" cxnId="{C7B4DF2D-D43D-4FC1-907F-5ADBEA45929C}">
      <dgm:prSet/>
      <dgm:spPr/>
      <dgm:t>
        <a:bodyPr/>
        <a:lstStyle/>
        <a:p>
          <a:endParaRPr lang="en-US"/>
        </a:p>
      </dgm:t>
    </dgm:pt>
    <dgm:pt modelId="{FE07D82B-FA41-41A3-BE95-2C4FB4BB0BBC}" type="sibTrans" cxnId="{C7B4DF2D-D43D-4FC1-907F-5ADBEA45929C}">
      <dgm:prSet/>
      <dgm:spPr/>
      <dgm:t>
        <a:bodyPr/>
        <a:lstStyle/>
        <a:p>
          <a:endParaRPr lang="en-US"/>
        </a:p>
      </dgm:t>
    </dgm:pt>
    <dgm:pt modelId="{6575F0A1-6DB5-40A6-9F02-B1C5DDD1F683}" type="pres">
      <dgm:prSet presAssocID="{55542359-3B55-445F-BF31-FE8A331F29DC}" presName="CompostProcess" presStyleCnt="0">
        <dgm:presLayoutVars>
          <dgm:dir/>
          <dgm:resizeHandles val="exact"/>
        </dgm:presLayoutVars>
      </dgm:prSet>
      <dgm:spPr/>
    </dgm:pt>
    <dgm:pt modelId="{99267E4D-8D71-4A8A-AFFE-22829EB4FCBA}" type="pres">
      <dgm:prSet presAssocID="{55542359-3B55-445F-BF31-FE8A331F29DC}" presName="arrow" presStyleLbl="bgShp" presStyleIdx="0" presStyleCnt="1" custAng="0" custLinFactNeighborX="383" custLinFactNeighborY="4067"/>
      <dgm:spPr/>
    </dgm:pt>
    <dgm:pt modelId="{0A0E0FB8-78F3-4918-9BA8-59ED9846CC61}" type="pres">
      <dgm:prSet presAssocID="{55542359-3B55-445F-BF31-FE8A331F29DC}" presName="linearProcess" presStyleCnt="0"/>
      <dgm:spPr/>
    </dgm:pt>
    <dgm:pt modelId="{1EAC37C9-7A1A-4FC6-95F9-BAE2AC6ED981}" type="pres">
      <dgm:prSet presAssocID="{0D4005F9-FDC7-49CB-8EBD-7457A3CD21DF}" presName="textNode" presStyleLbl="node1" presStyleIdx="0" presStyleCnt="6" custAng="0" custScaleX="126032" custScaleY="97443" custLinFactX="-17048" custLinFactNeighborX="-100000" custLinFactNeighborY="-11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42CBF-5224-4E0E-8482-69C6C2EFA737}" type="pres">
      <dgm:prSet presAssocID="{90477ADE-CD6C-4092-B0C1-4D731926A172}" presName="sibTrans" presStyleCnt="0"/>
      <dgm:spPr/>
    </dgm:pt>
    <dgm:pt modelId="{6094C611-D1C3-4146-8732-E306AD477374}" type="pres">
      <dgm:prSet presAssocID="{FC43317E-166B-4FE0-A24D-F1D92BD1977F}" presName="textNode" presStyleLbl="node1" presStyleIdx="1" presStyleCnt="6" custAng="0" custScaleX="119142" custScaleY="98125" custLinFactNeighborX="-44425" custLinFactNeighborY="-1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C0340-A152-4FD0-881E-73362F6E1777}" type="pres">
      <dgm:prSet presAssocID="{1DE54449-4D05-4F8C-9B04-84711519742C}" presName="sibTrans" presStyleCnt="0"/>
      <dgm:spPr/>
    </dgm:pt>
    <dgm:pt modelId="{DD669C58-2570-4866-93E0-5F52004F558A}" type="pres">
      <dgm:prSet presAssocID="{1A0D1B5D-A185-4084-A35C-AC9943B234D3}" presName="textNode" presStyleLbl="node1" presStyleIdx="2" presStyleCnt="6" custAng="0" custScaleX="115807" custLinFactNeighborX="-64926" custLinFactNeighborY="-7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33BCA-6D9A-4E54-BB58-F4170EDBF3AB}" type="pres">
      <dgm:prSet presAssocID="{16DAB0EB-9A84-4B65-AB31-C565F3F49747}" presName="sibTrans" presStyleCnt="0"/>
      <dgm:spPr/>
    </dgm:pt>
    <dgm:pt modelId="{D1F87012-8955-4B72-B9AE-2B72B010C1A3}" type="pres">
      <dgm:prSet presAssocID="{BDFD5257-4850-477A-86B9-F2991B083CB8}" presName="textNode" presStyleLbl="node1" presStyleIdx="3" presStyleCnt="6" custAng="0" custScaleX="110525" custLinFactX="-1460" custLinFactNeighborX="-100000" custLinFactNeighborY="-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15072A-827F-4CF7-A6EF-8D8396E82524}" type="pres">
      <dgm:prSet presAssocID="{5DCA87B4-3BBD-48E0-8A44-A6060E9F40FD}" presName="sibTrans" presStyleCnt="0"/>
      <dgm:spPr/>
    </dgm:pt>
    <dgm:pt modelId="{DD1540F4-602C-4935-9D05-62892D960364}" type="pres">
      <dgm:prSet presAssocID="{0D6061A2-F3CE-4253-8948-E256045A7EE0}" presName="textNode" presStyleLbl="node1" presStyleIdx="4" presStyleCnt="6" custAng="0" custScaleX="116923" custLinFactX="-3948" custLinFactNeighborX="-100000" custLinFactNeighborY="-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3AFA9-064B-4814-834F-BD41EFE2AEC3}" type="pres">
      <dgm:prSet presAssocID="{5A0BA423-7198-4197-9969-31F7A53B474E}" presName="sibTrans" presStyleCnt="0"/>
      <dgm:spPr/>
    </dgm:pt>
    <dgm:pt modelId="{0F353986-60A6-4D63-804A-5BE8C09E9B5A}" type="pres">
      <dgm:prSet presAssocID="{4ED47075-5093-4774-99E3-4FE6F4D3DDA2}" presName="textNode" presStyleLbl="node1" presStyleIdx="5" presStyleCnt="6" custAng="0" custScaleX="113771" custLinFactX="-7842" custLinFactNeighborX="-100000" custLinFactNeighborY="-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87BCCC-4E9E-4C3E-B632-61A7B5B3BAA4}" type="presOf" srcId="{FC43317E-166B-4FE0-A24D-F1D92BD1977F}" destId="{6094C611-D1C3-4146-8732-E306AD477374}" srcOrd="0" destOrd="0" presId="urn:microsoft.com/office/officeart/2005/8/layout/hProcess9"/>
    <dgm:cxn modelId="{88C35253-15AF-4D2E-847A-371B90FD8C9C}" type="presOf" srcId="{BDFD5257-4850-477A-86B9-F2991B083CB8}" destId="{D1F87012-8955-4B72-B9AE-2B72B010C1A3}" srcOrd="0" destOrd="0" presId="urn:microsoft.com/office/officeart/2005/8/layout/hProcess9"/>
    <dgm:cxn modelId="{3AC4C6D0-CE81-4397-97D5-7DE0D1D3F039}" srcId="{55542359-3B55-445F-BF31-FE8A331F29DC}" destId="{0D4005F9-FDC7-49CB-8EBD-7457A3CD21DF}" srcOrd="0" destOrd="0" parTransId="{29050F49-4A6F-4CED-9F0A-9AF4CEE593D1}" sibTransId="{90477ADE-CD6C-4092-B0C1-4D731926A172}"/>
    <dgm:cxn modelId="{D6173F07-1A60-43C5-B84E-2B65C0432A45}" type="presOf" srcId="{4ED47075-5093-4774-99E3-4FE6F4D3DDA2}" destId="{0F353986-60A6-4D63-804A-5BE8C09E9B5A}" srcOrd="0" destOrd="0" presId="urn:microsoft.com/office/officeart/2005/8/layout/hProcess9"/>
    <dgm:cxn modelId="{4084C2BE-33A9-4156-98A4-4AC0FFF38700}" type="presOf" srcId="{1A0D1B5D-A185-4084-A35C-AC9943B234D3}" destId="{DD669C58-2570-4866-93E0-5F52004F558A}" srcOrd="0" destOrd="0" presId="urn:microsoft.com/office/officeart/2005/8/layout/hProcess9"/>
    <dgm:cxn modelId="{16D43B25-8C30-4B5D-8730-B2AA4C049709}" type="presOf" srcId="{0D4005F9-FDC7-49CB-8EBD-7457A3CD21DF}" destId="{1EAC37C9-7A1A-4FC6-95F9-BAE2AC6ED981}" srcOrd="0" destOrd="0" presId="urn:microsoft.com/office/officeart/2005/8/layout/hProcess9"/>
    <dgm:cxn modelId="{6FC767E7-2A03-4282-906E-0F35CA31466A}" srcId="{55542359-3B55-445F-BF31-FE8A331F29DC}" destId="{0D6061A2-F3CE-4253-8948-E256045A7EE0}" srcOrd="4" destOrd="0" parTransId="{0F2D17EE-049B-4419-AB64-904860F60835}" sibTransId="{5A0BA423-7198-4197-9969-31F7A53B474E}"/>
    <dgm:cxn modelId="{450F5D7C-8408-42A5-A831-D301540DF755}" srcId="{55542359-3B55-445F-BF31-FE8A331F29DC}" destId="{BDFD5257-4850-477A-86B9-F2991B083CB8}" srcOrd="3" destOrd="0" parTransId="{67D2850C-6002-48CD-A698-EADD4E5406D0}" sibTransId="{5DCA87B4-3BBD-48E0-8A44-A6060E9F40FD}"/>
    <dgm:cxn modelId="{09AEBF91-1804-4B41-A260-4354461F8B14}" type="presOf" srcId="{0D6061A2-F3CE-4253-8948-E256045A7EE0}" destId="{DD1540F4-602C-4935-9D05-62892D960364}" srcOrd="0" destOrd="0" presId="urn:microsoft.com/office/officeart/2005/8/layout/hProcess9"/>
    <dgm:cxn modelId="{90419FD5-A203-4999-AF0A-179BA5A25AE7}" srcId="{55542359-3B55-445F-BF31-FE8A331F29DC}" destId="{FC43317E-166B-4FE0-A24D-F1D92BD1977F}" srcOrd="1" destOrd="0" parTransId="{E51FC97A-F21E-4318-AC01-29819C476D7F}" sibTransId="{1DE54449-4D05-4F8C-9B04-84711519742C}"/>
    <dgm:cxn modelId="{F49D8E04-F985-4238-A371-E52A4ED6D3D0}" srcId="{55542359-3B55-445F-BF31-FE8A331F29DC}" destId="{1A0D1B5D-A185-4084-A35C-AC9943B234D3}" srcOrd="2" destOrd="0" parTransId="{9BFAC304-A83C-4F77-B108-A14AF31D38EB}" sibTransId="{16DAB0EB-9A84-4B65-AB31-C565F3F49747}"/>
    <dgm:cxn modelId="{347FDDEC-C8E2-4B74-8B90-CCEA0E3666DC}" type="presOf" srcId="{55542359-3B55-445F-BF31-FE8A331F29DC}" destId="{6575F0A1-6DB5-40A6-9F02-B1C5DDD1F683}" srcOrd="0" destOrd="0" presId="urn:microsoft.com/office/officeart/2005/8/layout/hProcess9"/>
    <dgm:cxn modelId="{C7B4DF2D-D43D-4FC1-907F-5ADBEA45929C}" srcId="{55542359-3B55-445F-BF31-FE8A331F29DC}" destId="{4ED47075-5093-4774-99E3-4FE6F4D3DDA2}" srcOrd="5" destOrd="0" parTransId="{A9BE18E2-249B-4776-A712-66CB174CC54E}" sibTransId="{FE07D82B-FA41-41A3-BE95-2C4FB4BB0BBC}"/>
    <dgm:cxn modelId="{DCEFF070-31AE-49A0-8599-E010EEFF4A6E}" type="presParOf" srcId="{6575F0A1-6DB5-40A6-9F02-B1C5DDD1F683}" destId="{99267E4D-8D71-4A8A-AFFE-22829EB4FCBA}" srcOrd="0" destOrd="0" presId="urn:microsoft.com/office/officeart/2005/8/layout/hProcess9"/>
    <dgm:cxn modelId="{E979E23D-211B-46F8-93C9-A4D09A3A7779}" type="presParOf" srcId="{6575F0A1-6DB5-40A6-9F02-B1C5DDD1F683}" destId="{0A0E0FB8-78F3-4918-9BA8-59ED9846CC61}" srcOrd="1" destOrd="0" presId="urn:microsoft.com/office/officeart/2005/8/layout/hProcess9"/>
    <dgm:cxn modelId="{F0C60333-46B3-4805-8CD5-0EDCC82F09BE}" type="presParOf" srcId="{0A0E0FB8-78F3-4918-9BA8-59ED9846CC61}" destId="{1EAC37C9-7A1A-4FC6-95F9-BAE2AC6ED981}" srcOrd="0" destOrd="0" presId="urn:microsoft.com/office/officeart/2005/8/layout/hProcess9"/>
    <dgm:cxn modelId="{91A7B384-DC78-4056-BB74-055CF3F2418E}" type="presParOf" srcId="{0A0E0FB8-78F3-4918-9BA8-59ED9846CC61}" destId="{19942CBF-5224-4E0E-8482-69C6C2EFA737}" srcOrd="1" destOrd="0" presId="urn:microsoft.com/office/officeart/2005/8/layout/hProcess9"/>
    <dgm:cxn modelId="{605F6253-F9CB-42EB-892D-F13B3BC3FD22}" type="presParOf" srcId="{0A0E0FB8-78F3-4918-9BA8-59ED9846CC61}" destId="{6094C611-D1C3-4146-8732-E306AD477374}" srcOrd="2" destOrd="0" presId="urn:microsoft.com/office/officeart/2005/8/layout/hProcess9"/>
    <dgm:cxn modelId="{BC99FE42-8D32-4DB6-88B3-2F26191F1A16}" type="presParOf" srcId="{0A0E0FB8-78F3-4918-9BA8-59ED9846CC61}" destId="{749C0340-A152-4FD0-881E-73362F6E1777}" srcOrd="3" destOrd="0" presId="urn:microsoft.com/office/officeart/2005/8/layout/hProcess9"/>
    <dgm:cxn modelId="{69264174-99EB-48DE-9C39-8AF8AB98CFE4}" type="presParOf" srcId="{0A0E0FB8-78F3-4918-9BA8-59ED9846CC61}" destId="{DD669C58-2570-4866-93E0-5F52004F558A}" srcOrd="4" destOrd="0" presId="urn:microsoft.com/office/officeart/2005/8/layout/hProcess9"/>
    <dgm:cxn modelId="{FADC550C-D04E-403B-BEC6-49C2FCF021BC}" type="presParOf" srcId="{0A0E0FB8-78F3-4918-9BA8-59ED9846CC61}" destId="{E8B33BCA-6D9A-4E54-BB58-F4170EDBF3AB}" srcOrd="5" destOrd="0" presId="urn:microsoft.com/office/officeart/2005/8/layout/hProcess9"/>
    <dgm:cxn modelId="{91FA66A6-AFC7-4686-8691-1E7C070C2C53}" type="presParOf" srcId="{0A0E0FB8-78F3-4918-9BA8-59ED9846CC61}" destId="{D1F87012-8955-4B72-B9AE-2B72B010C1A3}" srcOrd="6" destOrd="0" presId="urn:microsoft.com/office/officeart/2005/8/layout/hProcess9"/>
    <dgm:cxn modelId="{ACAFB263-54BF-42A8-AC7D-77424F743708}" type="presParOf" srcId="{0A0E0FB8-78F3-4918-9BA8-59ED9846CC61}" destId="{7215072A-827F-4CF7-A6EF-8D8396E82524}" srcOrd="7" destOrd="0" presId="urn:microsoft.com/office/officeart/2005/8/layout/hProcess9"/>
    <dgm:cxn modelId="{AAE13812-D2CB-419A-95D4-F95420D2E5B5}" type="presParOf" srcId="{0A0E0FB8-78F3-4918-9BA8-59ED9846CC61}" destId="{DD1540F4-602C-4935-9D05-62892D960364}" srcOrd="8" destOrd="0" presId="urn:microsoft.com/office/officeart/2005/8/layout/hProcess9"/>
    <dgm:cxn modelId="{EAC69973-A8B2-4482-809C-1823BE71E2FC}" type="presParOf" srcId="{0A0E0FB8-78F3-4918-9BA8-59ED9846CC61}" destId="{9A13AFA9-064B-4814-834F-BD41EFE2AEC3}" srcOrd="9" destOrd="0" presId="urn:microsoft.com/office/officeart/2005/8/layout/hProcess9"/>
    <dgm:cxn modelId="{1067051E-6FAD-4167-8ECF-8780DC53CDB2}" type="presParOf" srcId="{0A0E0FB8-78F3-4918-9BA8-59ED9846CC61}" destId="{0F353986-60A6-4D63-804A-5BE8C09E9B5A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A1F61F-03C3-4F56-AD79-3C56A62E881D}" type="doc">
      <dgm:prSet loTypeId="urn:microsoft.com/office/officeart/2005/8/layout/chart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6EC54EA-69D8-4529-B989-EA4C34493153}">
      <dgm:prSet/>
      <dgm:spPr/>
      <dgm:t>
        <a:bodyPr/>
        <a:lstStyle/>
        <a:p>
          <a:pPr rtl="0"/>
          <a:r>
            <a:rPr lang="en-CA" b="1" dirty="0" err="1" smtClean="0"/>
            <a:t>Normes</a:t>
          </a:r>
          <a:r>
            <a:rPr lang="en-CA" b="1" dirty="0" smtClean="0"/>
            <a:t> </a:t>
          </a:r>
        </a:p>
        <a:p>
          <a:pPr rtl="0"/>
          <a:r>
            <a:rPr lang="en-CA" b="1" dirty="0" err="1" smtClean="0"/>
            <a:t>révisées</a:t>
          </a:r>
          <a:endParaRPr lang="en-CA" b="1" dirty="0" smtClean="0"/>
        </a:p>
        <a:p>
          <a:pPr rtl="0"/>
          <a:endParaRPr lang="en-US" dirty="0"/>
        </a:p>
      </dgm:t>
    </dgm:pt>
    <dgm:pt modelId="{044BDBED-D6CD-43FF-989E-2AB168FC2089}" type="parTrans" cxnId="{EDD2A948-4B00-4EB8-9673-BB8C7FA3AB8B}">
      <dgm:prSet/>
      <dgm:spPr/>
      <dgm:t>
        <a:bodyPr/>
        <a:lstStyle/>
        <a:p>
          <a:endParaRPr lang="en-CA"/>
        </a:p>
      </dgm:t>
    </dgm:pt>
    <dgm:pt modelId="{9FDA09ED-B9F6-4F7F-ACDF-EA6F61A746B2}" type="sibTrans" cxnId="{EDD2A948-4B00-4EB8-9673-BB8C7FA3AB8B}">
      <dgm:prSet/>
      <dgm:spPr/>
      <dgm:t>
        <a:bodyPr/>
        <a:lstStyle/>
        <a:p>
          <a:endParaRPr lang="en-CA"/>
        </a:p>
      </dgm:t>
    </dgm:pt>
    <dgm:pt modelId="{8B409CC8-354C-42A1-B3FE-7691C2C8927D}">
      <dgm:prSet/>
      <dgm:spPr/>
      <dgm:t>
        <a:bodyPr/>
        <a:lstStyle/>
        <a:p>
          <a:pPr rtl="0"/>
          <a:r>
            <a:rPr lang="fr-FR" b="1" dirty="0" smtClean="0"/>
            <a:t>Processus proposé pour un deuxième cycle de validation</a:t>
          </a:r>
          <a:endParaRPr lang="en-CA" b="1" dirty="0" smtClean="0"/>
        </a:p>
      </dgm:t>
    </dgm:pt>
    <dgm:pt modelId="{52958880-A5C0-4441-8E1E-22323C7234C4}" type="parTrans" cxnId="{227DD36A-C30A-4E2D-BC9C-D87C8326E370}">
      <dgm:prSet/>
      <dgm:spPr/>
      <dgm:t>
        <a:bodyPr/>
        <a:lstStyle/>
        <a:p>
          <a:endParaRPr lang="en-CA"/>
        </a:p>
      </dgm:t>
    </dgm:pt>
    <dgm:pt modelId="{CF7C1BE6-E025-4FF1-B568-5C6EE420B53F}" type="sibTrans" cxnId="{227DD36A-C30A-4E2D-BC9C-D87C8326E370}">
      <dgm:prSet/>
      <dgm:spPr/>
      <dgm:t>
        <a:bodyPr/>
        <a:lstStyle/>
        <a:p>
          <a:endParaRPr lang="en-CA"/>
        </a:p>
      </dgm:t>
    </dgm:pt>
    <dgm:pt modelId="{3DC706B5-1F2E-41B1-BEB5-3059CAB5AE37}">
      <dgm:prSet/>
      <dgm:spPr/>
      <dgm:t>
        <a:bodyPr/>
        <a:lstStyle/>
        <a:p>
          <a:pPr rtl="0"/>
          <a:r>
            <a:rPr lang="fr-FR" b="1" dirty="0" smtClean="0"/>
            <a:t>Document de travail sur l’assurance de la qualité</a:t>
          </a:r>
          <a:endParaRPr lang="en-CA" b="1" dirty="0" smtClean="0"/>
        </a:p>
      </dgm:t>
    </dgm:pt>
    <dgm:pt modelId="{4D2F89A4-F330-4D9B-80F7-A806A9C2DC34}" type="parTrans" cxnId="{5667BD84-BA78-4A87-9239-158A1BB0459C}">
      <dgm:prSet/>
      <dgm:spPr/>
      <dgm:t>
        <a:bodyPr/>
        <a:lstStyle/>
        <a:p>
          <a:endParaRPr lang="en-CA"/>
        </a:p>
      </dgm:t>
    </dgm:pt>
    <dgm:pt modelId="{24432CB4-047C-40AB-80A1-EBFD3E37FBA0}" type="sibTrans" cxnId="{5667BD84-BA78-4A87-9239-158A1BB0459C}">
      <dgm:prSet/>
      <dgm:spPr/>
      <dgm:t>
        <a:bodyPr/>
        <a:lstStyle/>
        <a:p>
          <a:endParaRPr lang="en-CA"/>
        </a:p>
      </dgm:t>
    </dgm:pt>
    <dgm:pt modelId="{2961841D-1640-4B4F-8B98-CCB099033ED4}">
      <dgm:prSet/>
      <dgm:spPr/>
      <dgm:t>
        <a:bodyPr/>
        <a:lstStyle/>
        <a:p>
          <a:pPr rtl="0"/>
          <a:r>
            <a:rPr lang="en-CA" b="1" dirty="0" smtClean="0"/>
            <a:t>Forum </a:t>
          </a:r>
          <a:r>
            <a:rPr lang="en-CA" b="1" dirty="0" err="1" smtClean="0"/>
            <a:t>sur</a:t>
          </a:r>
          <a:r>
            <a:rPr lang="en-CA" b="1" dirty="0" smtClean="0"/>
            <a:t> </a:t>
          </a:r>
          <a:r>
            <a:rPr lang="en-CA" b="1" dirty="0" err="1" smtClean="0"/>
            <a:t>l’assurance</a:t>
          </a:r>
          <a:r>
            <a:rPr lang="en-CA" b="1" dirty="0" smtClean="0"/>
            <a:t> de la </a:t>
          </a:r>
          <a:r>
            <a:rPr lang="en-CA" b="1" dirty="0" err="1" smtClean="0"/>
            <a:t>qualité</a:t>
          </a:r>
          <a:endParaRPr lang="en-US" dirty="0"/>
        </a:p>
      </dgm:t>
    </dgm:pt>
    <dgm:pt modelId="{CB481EE3-52A4-4069-9D79-828254108AE9}" type="parTrans" cxnId="{813060F4-DF42-40FF-9F01-3B7D916C952F}">
      <dgm:prSet/>
      <dgm:spPr/>
      <dgm:t>
        <a:bodyPr/>
        <a:lstStyle/>
        <a:p>
          <a:endParaRPr lang="en-CA"/>
        </a:p>
      </dgm:t>
    </dgm:pt>
    <dgm:pt modelId="{D4726F0A-B7F5-401D-8E71-EEF537C83EEE}" type="sibTrans" cxnId="{813060F4-DF42-40FF-9F01-3B7D916C952F}">
      <dgm:prSet/>
      <dgm:spPr/>
      <dgm:t>
        <a:bodyPr/>
        <a:lstStyle/>
        <a:p>
          <a:endParaRPr lang="en-CA"/>
        </a:p>
      </dgm:t>
    </dgm:pt>
    <dgm:pt modelId="{BC00298F-D1D6-4B96-861C-53022289EAD0}">
      <dgm:prSet/>
      <dgm:spPr>
        <a:solidFill>
          <a:srgbClr val="990000"/>
        </a:solidFill>
      </dgm:spPr>
      <dgm:t>
        <a:bodyPr/>
        <a:lstStyle/>
        <a:p>
          <a:pPr rtl="0"/>
          <a:r>
            <a:rPr lang="fr-FR" b="1" dirty="0" smtClean="0"/>
            <a:t>Prochaines           étapes :</a:t>
          </a:r>
        </a:p>
        <a:p>
          <a:pPr rtl="0"/>
          <a:r>
            <a:rPr lang="fr-FR" b="1" dirty="0" smtClean="0"/>
            <a:t>mise en œuvre des normes définitives (révisées)</a:t>
          </a:r>
          <a:endParaRPr lang="en-CA" b="1" dirty="0" smtClean="0"/>
        </a:p>
      </dgm:t>
    </dgm:pt>
    <dgm:pt modelId="{43037DAA-41D4-45CC-A8DC-628C5E6A1067}" type="parTrans" cxnId="{5E970B27-96D6-479E-9F40-BCB12E7D3137}">
      <dgm:prSet/>
      <dgm:spPr/>
      <dgm:t>
        <a:bodyPr/>
        <a:lstStyle/>
        <a:p>
          <a:endParaRPr lang="en-CA"/>
        </a:p>
      </dgm:t>
    </dgm:pt>
    <dgm:pt modelId="{57882B5E-C476-4038-B4D0-EC4621F8676F}" type="sibTrans" cxnId="{5E970B27-96D6-479E-9F40-BCB12E7D3137}">
      <dgm:prSet/>
      <dgm:spPr/>
      <dgm:t>
        <a:bodyPr/>
        <a:lstStyle/>
        <a:p>
          <a:endParaRPr lang="en-CA"/>
        </a:p>
      </dgm:t>
    </dgm:pt>
    <dgm:pt modelId="{46E13FF1-F544-4DAC-B307-D03C7F839099}">
      <dgm:prSet/>
      <dgm:spPr>
        <a:solidFill>
          <a:srgbClr val="990000"/>
        </a:solidFill>
      </dgm:spPr>
      <dgm:t>
        <a:bodyPr/>
        <a:lstStyle/>
        <a:p>
          <a:pPr rtl="0"/>
          <a:r>
            <a:rPr lang="fr-FR" b="1" dirty="0" smtClean="0"/>
            <a:t>Prochaines           étapes :</a:t>
          </a:r>
        </a:p>
        <a:p>
          <a:pPr rtl="0"/>
          <a:r>
            <a:rPr lang="fr-FR" b="1" dirty="0" smtClean="0"/>
            <a:t>validation de la mise en œuvre </a:t>
          </a:r>
        </a:p>
        <a:p>
          <a:pPr rtl="0"/>
          <a:r>
            <a:rPr lang="fr-FR" b="1" dirty="0" smtClean="0"/>
            <a:t>(vérification)</a:t>
          </a:r>
          <a:endParaRPr lang="en-CA" b="1" dirty="0" smtClean="0"/>
        </a:p>
      </dgm:t>
    </dgm:pt>
    <dgm:pt modelId="{92C68F8F-648B-4E17-9FC8-BD2037F01A43}" type="parTrans" cxnId="{EA590BF8-FD91-4FCB-BE9E-445EE68B4314}">
      <dgm:prSet/>
      <dgm:spPr/>
      <dgm:t>
        <a:bodyPr/>
        <a:lstStyle/>
        <a:p>
          <a:endParaRPr lang="en-CA"/>
        </a:p>
      </dgm:t>
    </dgm:pt>
    <dgm:pt modelId="{16ABBE7F-B8F1-4284-B048-EAFD52B6D1CB}" type="sibTrans" cxnId="{EA590BF8-FD91-4FCB-BE9E-445EE68B4314}">
      <dgm:prSet/>
      <dgm:spPr/>
      <dgm:t>
        <a:bodyPr/>
        <a:lstStyle/>
        <a:p>
          <a:endParaRPr lang="en-CA"/>
        </a:p>
      </dgm:t>
    </dgm:pt>
    <dgm:pt modelId="{4885F7CA-E916-4F70-BAEC-DFABB179A4A3}" type="pres">
      <dgm:prSet presAssocID="{6FA1F61F-03C3-4F56-AD79-3C56A62E881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12C2BD-2483-4492-A75F-BF93AA8D56C3}" type="pres">
      <dgm:prSet presAssocID="{6FA1F61F-03C3-4F56-AD79-3C56A62E881D}" presName="wedge1" presStyleLbl="node1" presStyleIdx="0" presStyleCnt="6" custLinFactNeighborX="-2920" custLinFactNeighborY="2922"/>
      <dgm:spPr/>
      <dgm:t>
        <a:bodyPr/>
        <a:lstStyle/>
        <a:p>
          <a:endParaRPr lang="en-US"/>
        </a:p>
      </dgm:t>
    </dgm:pt>
    <dgm:pt modelId="{DCA9A893-F091-4A54-9DA9-9057331EE7BF}" type="pres">
      <dgm:prSet presAssocID="{6FA1F61F-03C3-4F56-AD79-3C56A62E881D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6FB0A-3722-4C68-8585-B34AB136BF52}" type="pres">
      <dgm:prSet presAssocID="{6FA1F61F-03C3-4F56-AD79-3C56A62E881D}" presName="wedge2" presStyleLbl="node1" presStyleIdx="1" presStyleCnt="6" custLinFactNeighborX="1701" custLinFactNeighborY="-587"/>
      <dgm:spPr/>
      <dgm:t>
        <a:bodyPr/>
        <a:lstStyle/>
        <a:p>
          <a:endParaRPr lang="en-US"/>
        </a:p>
      </dgm:t>
    </dgm:pt>
    <dgm:pt modelId="{CE971BE2-051D-4CFE-A935-9443416C6B92}" type="pres">
      <dgm:prSet presAssocID="{6FA1F61F-03C3-4F56-AD79-3C56A62E881D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D80B7-ACEC-42F6-9CCF-F801364CAEF3}" type="pres">
      <dgm:prSet presAssocID="{6FA1F61F-03C3-4F56-AD79-3C56A62E881D}" presName="wedge3" presStyleLbl="node1" presStyleIdx="2" presStyleCnt="6" custLinFactNeighborX="56" custLinFactNeighborY="1057"/>
      <dgm:spPr/>
      <dgm:t>
        <a:bodyPr/>
        <a:lstStyle/>
        <a:p>
          <a:endParaRPr lang="en-US"/>
        </a:p>
      </dgm:t>
    </dgm:pt>
    <dgm:pt modelId="{A16BEB60-E261-44FD-BB90-045A5E65823C}" type="pres">
      <dgm:prSet presAssocID="{6FA1F61F-03C3-4F56-AD79-3C56A62E881D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7193B-AEE7-42F4-BDDF-D7E56AEDEEB6}" type="pres">
      <dgm:prSet presAssocID="{6FA1F61F-03C3-4F56-AD79-3C56A62E881D}" presName="wedge4" presStyleLbl="node1" presStyleIdx="3" presStyleCnt="6" custLinFactNeighborX="-1255" custLinFactNeighborY="1057"/>
      <dgm:spPr/>
      <dgm:t>
        <a:bodyPr/>
        <a:lstStyle/>
        <a:p>
          <a:endParaRPr lang="en-US"/>
        </a:p>
      </dgm:t>
    </dgm:pt>
    <dgm:pt modelId="{4D884A3A-8F5A-4E6C-8AB7-F9901CD5C7E8}" type="pres">
      <dgm:prSet presAssocID="{6FA1F61F-03C3-4F56-AD79-3C56A62E881D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AE421-DE17-42BD-A00D-AA0A767294FD}" type="pres">
      <dgm:prSet presAssocID="{6FA1F61F-03C3-4F56-AD79-3C56A62E881D}" presName="wedge5" presStyleLbl="node1" presStyleIdx="4" presStyleCnt="6" custLinFactNeighborX="-12768" custLinFactNeighborY="-254"/>
      <dgm:spPr/>
      <dgm:t>
        <a:bodyPr/>
        <a:lstStyle/>
        <a:p>
          <a:endParaRPr lang="en-US"/>
        </a:p>
      </dgm:t>
    </dgm:pt>
    <dgm:pt modelId="{414CB0C0-8CB0-4CD5-9706-59F0CDA74120}" type="pres">
      <dgm:prSet presAssocID="{6FA1F61F-03C3-4F56-AD79-3C56A62E881D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651C8-2C5A-490E-B740-A831261D5559}" type="pres">
      <dgm:prSet presAssocID="{6FA1F61F-03C3-4F56-AD79-3C56A62E881D}" presName="wedge6" presStyleLbl="node1" presStyleIdx="5" presStyleCnt="6" custLinFactNeighborX="-9813" custLinFactNeighborY="-3877"/>
      <dgm:spPr/>
      <dgm:t>
        <a:bodyPr/>
        <a:lstStyle/>
        <a:p>
          <a:endParaRPr lang="en-US"/>
        </a:p>
      </dgm:t>
    </dgm:pt>
    <dgm:pt modelId="{FAA8AE7F-7734-43E8-B672-695FE5A26D0A}" type="pres">
      <dgm:prSet presAssocID="{6FA1F61F-03C3-4F56-AD79-3C56A62E881D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90BF8-FD91-4FCB-BE9E-445EE68B4314}" srcId="{6FA1F61F-03C3-4F56-AD79-3C56A62E881D}" destId="{46E13FF1-F544-4DAC-B307-D03C7F839099}" srcOrd="5" destOrd="0" parTransId="{92C68F8F-648B-4E17-9FC8-BD2037F01A43}" sibTransId="{16ABBE7F-B8F1-4284-B048-EAFD52B6D1CB}"/>
    <dgm:cxn modelId="{94F30D45-3482-4C8E-8394-530A0679CA6D}" type="presOf" srcId="{8B409CC8-354C-42A1-B3FE-7691C2C8927D}" destId="{54B6FB0A-3722-4C68-8585-B34AB136BF52}" srcOrd="0" destOrd="0" presId="urn:microsoft.com/office/officeart/2005/8/layout/chart3"/>
    <dgm:cxn modelId="{E50F88C7-E9C0-4080-B4C5-4DAFECE14066}" type="presOf" srcId="{8B409CC8-354C-42A1-B3FE-7691C2C8927D}" destId="{CE971BE2-051D-4CFE-A935-9443416C6B92}" srcOrd="1" destOrd="0" presId="urn:microsoft.com/office/officeart/2005/8/layout/chart3"/>
    <dgm:cxn modelId="{4173D33A-8230-45BC-8CAA-E4395603A64F}" type="presOf" srcId="{46E13FF1-F544-4DAC-B307-D03C7F839099}" destId="{FAA8AE7F-7734-43E8-B672-695FE5A26D0A}" srcOrd="1" destOrd="0" presId="urn:microsoft.com/office/officeart/2005/8/layout/chart3"/>
    <dgm:cxn modelId="{ADEFB23B-24BB-4092-B9E9-27E76EF9D1A2}" type="presOf" srcId="{BC00298F-D1D6-4B96-861C-53022289EAD0}" destId="{9D8AE421-DE17-42BD-A00D-AA0A767294FD}" srcOrd="0" destOrd="0" presId="urn:microsoft.com/office/officeart/2005/8/layout/chart3"/>
    <dgm:cxn modelId="{EDD2A948-4B00-4EB8-9673-BB8C7FA3AB8B}" srcId="{6FA1F61F-03C3-4F56-AD79-3C56A62E881D}" destId="{96EC54EA-69D8-4529-B989-EA4C34493153}" srcOrd="0" destOrd="0" parTransId="{044BDBED-D6CD-43FF-989E-2AB168FC2089}" sibTransId="{9FDA09ED-B9F6-4F7F-ACDF-EA6F61A746B2}"/>
    <dgm:cxn modelId="{2C8EDBEC-31D7-4FCE-B86C-E9C9F6379B59}" type="presOf" srcId="{96EC54EA-69D8-4529-B989-EA4C34493153}" destId="{5312C2BD-2483-4492-A75F-BF93AA8D56C3}" srcOrd="0" destOrd="0" presId="urn:microsoft.com/office/officeart/2005/8/layout/chart3"/>
    <dgm:cxn modelId="{04C6DF2D-A975-4CEC-A072-C46D0049F612}" type="presOf" srcId="{BC00298F-D1D6-4B96-861C-53022289EAD0}" destId="{414CB0C0-8CB0-4CD5-9706-59F0CDA74120}" srcOrd="1" destOrd="0" presId="urn:microsoft.com/office/officeart/2005/8/layout/chart3"/>
    <dgm:cxn modelId="{2FC8CD02-392D-40C2-BF61-F2675042CCF4}" type="presOf" srcId="{3DC706B5-1F2E-41B1-BEB5-3059CAB5AE37}" destId="{F16D80B7-ACEC-42F6-9CCF-F801364CAEF3}" srcOrd="0" destOrd="0" presId="urn:microsoft.com/office/officeart/2005/8/layout/chart3"/>
    <dgm:cxn modelId="{6939ADA4-10E1-48AB-865A-AE6860F4661D}" type="presOf" srcId="{46E13FF1-F544-4DAC-B307-D03C7F839099}" destId="{6DE651C8-2C5A-490E-B740-A831261D5559}" srcOrd="0" destOrd="0" presId="urn:microsoft.com/office/officeart/2005/8/layout/chart3"/>
    <dgm:cxn modelId="{40EBE58C-E8DF-4C88-A7DE-7D93D0B4730B}" type="presOf" srcId="{2961841D-1640-4B4F-8B98-CCB099033ED4}" destId="{B437193B-AEE7-42F4-BDDF-D7E56AEDEEB6}" srcOrd="0" destOrd="0" presId="urn:microsoft.com/office/officeart/2005/8/layout/chart3"/>
    <dgm:cxn modelId="{813060F4-DF42-40FF-9F01-3B7D916C952F}" srcId="{6FA1F61F-03C3-4F56-AD79-3C56A62E881D}" destId="{2961841D-1640-4B4F-8B98-CCB099033ED4}" srcOrd="3" destOrd="0" parTransId="{CB481EE3-52A4-4069-9D79-828254108AE9}" sibTransId="{D4726F0A-B7F5-401D-8E71-EEF537C83EEE}"/>
    <dgm:cxn modelId="{1E8438F3-E817-4DA5-AF91-637B02A12B42}" type="presOf" srcId="{3DC706B5-1F2E-41B1-BEB5-3059CAB5AE37}" destId="{A16BEB60-E261-44FD-BB90-045A5E65823C}" srcOrd="1" destOrd="0" presId="urn:microsoft.com/office/officeart/2005/8/layout/chart3"/>
    <dgm:cxn modelId="{37489EC8-7C67-4C23-9F26-336F47F202C9}" type="presOf" srcId="{96EC54EA-69D8-4529-B989-EA4C34493153}" destId="{DCA9A893-F091-4A54-9DA9-9057331EE7BF}" srcOrd="1" destOrd="0" presId="urn:microsoft.com/office/officeart/2005/8/layout/chart3"/>
    <dgm:cxn modelId="{28895390-2313-4007-B166-1A80663D238B}" type="presOf" srcId="{2961841D-1640-4B4F-8B98-CCB099033ED4}" destId="{4D884A3A-8F5A-4E6C-8AB7-F9901CD5C7E8}" srcOrd="1" destOrd="0" presId="urn:microsoft.com/office/officeart/2005/8/layout/chart3"/>
    <dgm:cxn modelId="{5667BD84-BA78-4A87-9239-158A1BB0459C}" srcId="{6FA1F61F-03C3-4F56-AD79-3C56A62E881D}" destId="{3DC706B5-1F2E-41B1-BEB5-3059CAB5AE37}" srcOrd="2" destOrd="0" parTransId="{4D2F89A4-F330-4D9B-80F7-A806A9C2DC34}" sibTransId="{24432CB4-047C-40AB-80A1-EBFD3E37FBA0}"/>
    <dgm:cxn modelId="{5E970B27-96D6-479E-9F40-BCB12E7D3137}" srcId="{6FA1F61F-03C3-4F56-AD79-3C56A62E881D}" destId="{BC00298F-D1D6-4B96-861C-53022289EAD0}" srcOrd="4" destOrd="0" parTransId="{43037DAA-41D4-45CC-A8DC-628C5E6A1067}" sibTransId="{57882B5E-C476-4038-B4D0-EC4621F8676F}"/>
    <dgm:cxn modelId="{AA1F2CF7-3D5B-48AE-BFA2-92C789EF4760}" type="presOf" srcId="{6FA1F61F-03C3-4F56-AD79-3C56A62E881D}" destId="{4885F7CA-E916-4F70-BAEC-DFABB179A4A3}" srcOrd="0" destOrd="0" presId="urn:microsoft.com/office/officeart/2005/8/layout/chart3"/>
    <dgm:cxn modelId="{227DD36A-C30A-4E2D-BC9C-D87C8326E370}" srcId="{6FA1F61F-03C3-4F56-AD79-3C56A62E881D}" destId="{8B409CC8-354C-42A1-B3FE-7691C2C8927D}" srcOrd="1" destOrd="0" parTransId="{52958880-A5C0-4441-8E1E-22323C7234C4}" sibTransId="{CF7C1BE6-E025-4FF1-B568-5C6EE420B53F}"/>
    <dgm:cxn modelId="{32234905-455C-4280-A4F2-B40FE30A1AC8}" type="presParOf" srcId="{4885F7CA-E916-4F70-BAEC-DFABB179A4A3}" destId="{5312C2BD-2483-4492-A75F-BF93AA8D56C3}" srcOrd="0" destOrd="0" presId="urn:microsoft.com/office/officeart/2005/8/layout/chart3"/>
    <dgm:cxn modelId="{B0CF26D9-8015-4050-858F-BDD682A771F5}" type="presParOf" srcId="{4885F7CA-E916-4F70-BAEC-DFABB179A4A3}" destId="{DCA9A893-F091-4A54-9DA9-9057331EE7BF}" srcOrd="1" destOrd="0" presId="urn:microsoft.com/office/officeart/2005/8/layout/chart3"/>
    <dgm:cxn modelId="{1292CF4B-C4FC-4547-8B1F-C5396E50DED9}" type="presParOf" srcId="{4885F7CA-E916-4F70-BAEC-DFABB179A4A3}" destId="{54B6FB0A-3722-4C68-8585-B34AB136BF52}" srcOrd="2" destOrd="0" presId="urn:microsoft.com/office/officeart/2005/8/layout/chart3"/>
    <dgm:cxn modelId="{8152D975-98F3-477F-BDCB-DD31A421C46F}" type="presParOf" srcId="{4885F7CA-E916-4F70-BAEC-DFABB179A4A3}" destId="{CE971BE2-051D-4CFE-A935-9443416C6B92}" srcOrd="3" destOrd="0" presId="urn:microsoft.com/office/officeart/2005/8/layout/chart3"/>
    <dgm:cxn modelId="{2B32C661-7A0F-4198-A034-51947D6E8419}" type="presParOf" srcId="{4885F7CA-E916-4F70-BAEC-DFABB179A4A3}" destId="{F16D80B7-ACEC-42F6-9CCF-F801364CAEF3}" srcOrd="4" destOrd="0" presId="urn:microsoft.com/office/officeart/2005/8/layout/chart3"/>
    <dgm:cxn modelId="{B51A02A3-4189-40E9-85EC-181C7F56148F}" type="presParOf" srcId="{4885F7CA-E916-4F70-BAEC-DFABB179A4A3}" destId="{A16BEB60-E261-44FD-BB90-045A5E65823C}" srcOrd="5" destOrd="0" presId="urn:microsoft.com/office/officeart/2005/8/layout/chart3"/>
    <dgm:cxn modelId="{84447EB6-95F1-4B35-8BF0-52BCF1C4BF15}" type="presParOf" srcId="{4885F7CA-E916-4F70-BAEC-DFABB179A4A3}" destId="{B437193B-AEE7-42F4-BDDF-D7E56AEDEEB6}" srcOrd="6" destOrd="0" presId="urn:microsoft.com/office/officeart/2005/8/layout/chart3"/>
    <dgm:cxn modelId="{CFDBEF34-20D5-4F1C-90FA-C035047F7DAE}" type="presParOf" srcId="{4885F7CA-E916-4F70-BAEC-DFABB179A4A3}" destId="{4D884A3A-8F5A-4E6C-8AB7-F9901CD5C7E8}" srcOrd="7" destOrd="0" presId="urn:microsoft.com/office/officeart/2005/8/layout/chart3"/>
    <dgm:cxn modelId="{983ACB09-0FF3-43EF-A445-9A2C448AE596}" type="presParOf" srcId="{4885F7CA-E916-4F70-BAEC-DFABB179A4A3}" destId="{9D8AE421-DE17-42BD-A00D-AA0A767294FD}" srcOrd="8" destOrd="0" presId="urn:microsoft.com/office/officeart/2005/8/layout/chart3"/>
    <dgm:cxn modelId="{54D74B0A-5C4D-407B-B65C-81FFD1A557B1}" type="presParOf" srcId="{4885F7CA-E916-4F70-BAEC-DFABB179A4A3}" destId="{414CB0C0-8CB0-4CD5-9706-59F0CDA74120}" srcOrd="9" destOrd="0" presId="urn:microsoft.com/office/officeart/2005/8/layout/chart3"/>
    <dgm:cxn modelId="{4657F1C8-4D14-4C45-A8FF-A465849B5262}" type="presParOf" srcId="{4885F7CA-E916-4F70-BAEC-DFABB179A4A3}" destId="{6DE651C8-2C5A-490E-B740-A831261D5559}" srcOrd="10" destOrd="0" presId="urn:microsoft.com/office/officeart/2005/8/layout/chart3"/>
    <dgm:cxn modelId="{4EF2B35D-965F-499B-B965-F33BB9347571}" type="presParOf" srcId="{4885F7CA-E916-4F70-BAEC-DFABB179A4A3}" destId="{FAA8AE7F-7734-43E8-B672-695FE5A26D0A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4C89EB-5BB8-4798-98CF-400CBCC4E059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49E474BA-0601-4F23-8506-9BD11F478C7B}">
      <dgm:prSet phldrT="[Text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fr-CA" sz="2000" b="1" noProof="0" dirty="0" smtClean="0"/>
            <a:t>Mise en œuvre des normes (établissements)</a:t>
          </a:r>
          <a:endParaRPr lang="fr-CA" sz="2000" b="1" noProof="0" dirty="0"/>
        </a:p>
      </dgm:t>
    </dgm:pt>
    <dgm:pt modelId="{03579BE8-288B-491F-AE8A-4EDE336237B9}" type="parTrans" cxnId="{6FFA9B25-4EB2-4F31-830C-D42EE428C31E}">
      <dgm:prSet/>
      <dgm:spPr/>
      <dgm:t>
        <a:bodyPr/>
        <a:lstStyle/>
        <a:p>
          <a:endParaRPr lang="en-CA"/>
        </a:p>
      </dgm:t>
    </dgm:pt>
    <dgm:pt modelId="{A8FCCE78-3F92-46E2-9395-437B19F501CB}" type="sibTrans" cxnId="{6FFA9B25-4EB2-4F31-830C-D42EE428C31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CA"/>
        </a:p>
      </dgm:t>
    </dgm:pt>
    <dgm:pt modelId="{6F29711B-B3DC-4207-A497-49207C059263}">
      <dgm:prSet phldrT="[Text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fr-CA" sz="2000" b="1" noProof="0" dirty="0" smtClean="0"/>
            <a:t>Validation de la mise en œuvre par la CESPM</a:t>
          </a:r>
          <a:endParaRPr lang="fr-CA" sz="2000" b="1" noProof="0" dirty="0"/>
        </a:p>
      </dgm:t>
    </dgm:pt>
    <dgm:pt modelId="{BB7DA0BB-E639-4A05-90D2-E4B00034E874}" type="parTrans" cxnId="{A515EC84-6468-48F1-BEED-B7D412AF98B1}">
      <dgm:prSet/>
      <dgm:spPr/>
      <dgm:t>
        <a:bodyPr/>
        <a:lstStyle/>
        <a:p>
          <a:endParaRPr lang="en-CA"/>
        </a:p>
      </dgm:t>
    </dgm:pt>
    <dgm:pt modelId="{A8FC2252-3BB0-4CCE-BA22-E17F4A2DC030}" type="sibTrans" cxnId="{A515EC84-6468-48F1-BEED-B7D412AF98B1}">
      <dgm:prSet/>
      <dgm:spPr>
        <a:solidFill>
          <a:srgbClr val="002060"/>
        </a:solidFill>
      </dgm:spPr>
      <dgm:t>
        <a:bodyPr/>
        <a:lstStyle/>
        <a:p>
          <a:endParaRPr lang="en-CA"/>
        </a:p>
      </dgm:t>
    </dgm:pt>
    <dgm:pt modelId="{13B4F99E-0981-417A-AEAE-A2A42EA33F84}">
      <dgm:prSet phldrT="[Text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CA" sz="3000" b="1" noProof="0" dirty="0" smtClean="0"/>
            <a:t>Confirmation de la qualité et accent sur l’apprentissage</a:t>
          </a:r>
          <a:endParaRPr lang="fr-CA" sz="3000" b="1" noProof="0" dirty="0"/>
        </a:p>
      </dgm:t>
    </dgm:pt>
    <dgm:pt modelId="{52E5A041-7B20-4DEF-B90A-2ED5211E79A5}" type="parTrans" cxnId="{10EC05C3-99B1-4EBA-975A-69511764E945}">
      <dgm:prSet/>
      <dgm:spPr/>
      <dgm:t>
        <a:bodyPr/>
        <a:lstStyle/>
        <a:p>
          <a:endParaRPr lang="en-CA"/>
        </a:p>
      </dgm:t>
    </dgm:pt>
    <dgm:pt modelId="{A072A42C-C45B-412A-A6BA-CE1D06111EBF}" type="sibTrans" cxnId="{10EC05C3-99B1-4EBA-975A-69511764E945}">
      <dgm:prSet/>
      <dgm:spPr/>
      <dgm:t>
        <a:bodyPr/>
        <a:lstStyle/>
        <a:p>
          <a:endParaRPr lang="en-CA"/>
        </a:p>
      </dgm:t>
    </dgm:pt>
    <dgm:pt modelId="{7870F748-0630-4B23-AB5F-F0302876347C}" type="pres">
      <dgm:prSet presAssocID="{824C89EB-5BB8-4798-98CF-400CBCC4E059}" presName="Name0" presStyleCnt="0">
        <dgm:presLayoutVars>
          <dgm:dir/>
          <dgm:resizeHandles val="exact"/>
        </dgm:presLayoutVars>
      </dgm:prSet>
      <dgm:spPr/>
    </dgm:pt>
    <dgm:pt modelId="{175CEB9A-07C2-4A5F-A8F1-42C67E02A75D}" type="pres">
      <dgm:prSet presAssocID="{824C89EB-5BB8-4798-98CF-400CBCC4E059}" presName="vNodes" presStyleCnt="0"/>
      <dgm:spPr/>
    </dgm:pt>
    <dgm:pt modelId="{50AC6AB8-B806-491E-9237-FACAD251ED43}" type="pres">
      <dgm:prSet presAssocID="{49E474BA-0601-4F23-8506-9BD11F478C7B}" presName="node" presStyleLbl="node1" presStyleIdx="0" presStyleCnt="3" custScaleX="173236" custScaleY="112902" custLinFactNeighborX="-16872" custLinFactNeighborY="3698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C6D0A06-CC45-4387-97CE-49A1CA0F773A}" type="pres">
      <dgm:prSet presAssocID="{A8FCCE78-3F92-46E2-9395-437B19F501CB}" presName="spacerT" presStyleCnt="0"/>
      <dgm:spPr/>
    </dgm:pt>
    <dgm:pt modelId="{51BBF431-644E-45C9-9441-AA3ED975D9B1}" type="pres">
      <dgm:prSet presAssocID="{A8FCCE78-3F92-46E2-9395-437B19F501CB}" presName="sibTrans" presStyleLbl="sibTrans2D1" presStyleIdx="0" presStyleCnt="2" custLinFactNeighborX="-25719" custLinFactNeighborY="51428"/>
      <dgm:spPr/>
      <dgm:t>
        <a:bodyPr/>
        <a:lstStyle/>
        <a:p>
          <a:endParaRPr lang="en-US"/>
        </a:p>
      </dgm:t>
    </dgm:pt>
    <dgm:pt modelId="{BBB96497-A0AA-4014-A5BB-A9743FD16960}" type="pres">
      <dgm:prSet presAssocID="{A8FCCE78-3F92-46E2-9395-437B19F501CB}" presName="spacerB" presStyleCnt="0"/>
      <dgm:spPr/>
    </dgm:pt>
    <dgm:pt modelId="{385A6EE5-2BDD-4B7B-90EF-F58F6E3CEA4E}" type="pres">
      <dgm:prSet presAssocID="{6F29711B-B3DC-4207-A497-49207C059263}" presName="node" presStyleLbl="node1" presStyleIdx="1" presStyleCnt="3" custScaleX="170576" custScaleY="114641" custLinFactNeighborX="-1137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7063887-78DF-456D-A653-FD78BA35FEEB}" type="pres">
      <dgm:prSet presAssocID="{824C89EB-5BB8-4798-98CF-400CBCC4E059}" presName="sibTransLast" presStyleLbl="sibTrans2D1" presStyleIdx="1" presStyleCnt="2" custScaleX="181520" custScaleY="175575" custLinFactNeighborX="-34095" custLinFactNeighborY="-8915"/>
      <dgm:spPr/>
      <dgm:t>
        <a:bodyPr/>
        <a:lstStyle/>
        <a:p>
          <a:endParaRPr lang="en-US"/>
        </a:p>
      </dgm:t>
    </dgm:pt>
    <dgm:pt modelId="{6B01AF94-49F5-45F5-81F0-496CB77FC17A}" type="pres">
      <dgm:prSet presAssocID="{824C89EB-5BB8-4798-98CF-400CBCC4E05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8D184E9-1579-4EBD-8C69-7FEB497FC42B}" type="pres">
      <dgm:prSet presAssocID="{824C89EB-5BB8-4798-98CF-400CBCC4E059}" presName="lastNode" presStyleLbl="node1" presStyleIdx="2" presStyleCnt="3" custScaleX="121205" custScaleY="111149" custLinFactNeighborX="5817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8713344F-2E78-4E5E-87D6-15D04CDB6675}" type="presOf" srcId="{824C89EB-5BB8-4798-98CF-400CBCC4E059}" destId="{7870F748-0630-4B23-AB5F-F0302876347C}" srcOrd="0" destOrd="0" presId="urn:microsoft.com/office/officeart/2005/8/layout/equation2"/>
    <dgm:cxn modelId="{6FFA9B25-4EB2-4F31-830C-D42EE428C31E}" srcId="{824C89EB-5BB8-4798-98CF-400CBCC4E059}" destId="{49E474BA-0601-4F23-8506-9BD11F478C7B}" srcOrd="0" destOrd="0" parTransId="{03579BE8-288B-491F-AE8A-4EDE336237B9}" sibTransId="{A8FCCE78-3F92-46E2-9395-437B19F501CB}"/>
    <dgm:cxn modelId="{10EC05C3-99B1-4EBA-975A-69511764E945}" srcId="{824C89EB-5BB8-4798-98CF-400CBCC4E059}" destId="{13B4F99E-0981-417A-AEAE-A2A42EA33F84}" srcOrd="2" destOrd="0" parTransId="{52E5A041-7B20-4DEF-B90A-2ED5211E79A5}" sibTransId="{A072A42C-C45B-412A-A6BA-CE1D06111EBF}"/>
    <dgm:cxn modelId="{722548BD-A66A-48DD-99A8-3313CB4DC991}" type="presOf" srcId="{49E474BA-0601-4F23-8506-9BD11F478C7B}" destId="{50AC6AB8-B806-491E-9237-FACAD251ED43}" srcOrd="0" destOrd="0" presId="urn:microsoft.com/office/officeart/2005/8/layout/equation2"/>
    <dgm:cxn modelId="{3E615E34-5A89-4C9F-A6FA-3CFE469C2F78}" type="presOf" srcId="{13B4F99E-0981-417A-AEAE-A2A42EA33F84}" destId="{08D184E9-1579-4EBD-8C69-7FEB497FC42B}" srcOrd="0" destOrd="0" presId="urn:microsoft.com/office/officeart/2005/8/layout/equation2"/>
    <dgm:cxn modelId="{A515EC84-6468-48F1-BEED-B7D412AF98B1}" srcId="{824C89EB-5BB8-4798-98CF-400CBCC4E059}" destId="{6F29711B-B3DC-4207-A497-49207C059263}" srcOrd="1" destOrd="0" parTransId="{BB7DA0BB-E639-4A05-90D2-E4B00034E874}" sibTransId="{A8FC2252-3BB0-4CCE-BA22-E17F4A2DC030}"/>
    <dgm:cxn modelId="{B283E72D-6CDD-4095-8A68-7526A1789D12}" type="presOf" srcId="{A8FC2252-3BB0-4CCE-BA22-E17F4A2DC030}" destId="{67063887-78DF-456D-A653-FD78BA35FEEB}" srcOrd="0" destOrd="0" presId="urn:microsoft.com/office/officeart/2005/8/layout/equation2"/>
    <dgm:cxn modelId="{9B6CC18B-0413-4867-B2CC-4B3FC873AE46}" type="presOf" srcId="{6F29711B-B3DC-4207-A497-49207C059263}" destId="{385A6EE5-2BDD-4B7B-90EF-F58F6E3CEA4E}" srcOrd="0" destOrd="0" presId="urn:microsoft.com/office/officeart/2005/8/layout/equation2"/>
    <dgm:cxn modelId="{5C6CE2E8-8B37-49C4-8752-0BBDF99C23FA}" type="presOf" srcId="{A8FC2252-3BB0-4CCE-BA22-E17F4A2DC030}" destId="{6B01AF94-49F5-45F5-81F0-496CB77FC17A}" srcOrd="1" destOrd="0" presId="urn:microsoft.com/office/officeart/2005/8/layout/equation2"/>
    <dgm:cxn modelId="{AB678BEE-0700-4444-9183-2017B9A60ECB}" type="presOf" srcId="{A8FCCE78-3F92-46E2-9395-437B19F501CB}" destId="{51BBF431-644E-45C9-9441-AA3ED975D9B1}" srcOrd="0" destOrd="0" presId="urn:microsoft.com/office/officeart/2005/8/layout/equation2"/>
    <dgm:cxn modelId="{5D2582DE-2650-46A3-B929-B898A20BD3CD}" type="presParOf" srcId="{7870F748-0630-4B23-AB5F-F0302876347C}" destId="{175CEB9A-07C2-4A5F-A8F1-42C67E02A75D}" srcOrd="0" destOrd="0" presId="urn:microsoft.com/office/officeart/2005/8/layout/equation2"/>
    <dgm:cxn modelId="{82CF7504-29D2-4AFA-ACDA-B10284A37C2D}" type="presParOf" srcId="{175CEB9A-07C2-4A5F-A8F1-42C67E02A75D}" destId="{50AC6AB8-B806-491E-9237-FACAD251ED43}" srcOrd="0" destOrd="0" presId="urn:microsoft.com/office/officeart/2005/8/layout/equation2"/>
    <dgm:cxn modelId="{3B832649-3B8A-4013-A4B2-7EEE8FA74716}" type="presParOf" srcId="{175CEB9A-07C2-4A5F-A8F1-42C67E02A75D}" destId="{2C6D0A06-CC45-4387-97CE-49A1CA0F773A}" srcOrd="1" destOrd="0" presId="urn:microsoft.com/office/officeart/2005/8/layout/equation2"/>
    <dgm:cxn modelId="{CCBE3027-AF3B-4E95-8C60-E78DB70F63CF}" type="presParOf" srcId="{175CEB9A-07C2-4A5F-A8F1-42C67E02A75D}" destId="{51BBF431-644E-45C9-9441-AA3ED975D9B1}" srcOrd="2" destOrd="0" presId="urn:microsoft.com/office/officeart/2005/8/layout/equation2"/>
    <dgm:cxn modelId="{E508913B-3530-4D50-A5AD-2D300F1C9797}" type="presParOf" srcId="{175CEB9A-07C2-4A5F-A8F1-42C67E02A75D}" destId="{BBB96497-A0AA-4014-A5BB-A9743FD16960}" srcOrd="3" destOrd="0" presId="urn:microsoft.com/office/officeart/2005/8/layout/equation2"/>
    <dgm:cxn modelId="{C9B39E70-EE50-4D76-8FCC-4B83969ED8AA}" type="presParOf" srcId="{175CEB9A-07C2-4A5F-A8F1-42C67E02A75D}" destId="{385A6EE5-2BDD-4B7B-90EF-F58F6E3CEA4E}" srcOrd="4" destOrd="0" presId="urn:microsoft.com/office/officeart/2005/8/layout/equation2"/>
    <dgm:cxn modelId="{D37C38CB-954B-4668-A001-D0983DF62BC3}" type="presParOf" srcId="{7870F748-0630-4B23-AB5F-F0302876347C}" destId="{67063887-78DF-456D-A653-FD78BA35FEEB}" srcOrd="1" destOrd="0" presId="urn:microsoft.com/office/officeart/2005/8/layout/equation2"/>
    <dgm:cxn modelId="{9ECECDC5-C0A8-4C6C-8979-321E84C89543}" type="presParOf" srcId="{67063887-78DF-456D-A653-FD78BA35FEEB}" destId="{6B01AF94-49F5-45F5-81F0-496CB77FC17A}" srcOrd="0" destOrd="0" presId="urn:microsoft.com/office/officeart/2005/8/layout/equation2"/>
    <dgm:cxn modelId="{84E55828-CE7B-48DA-8CCF-12A2441AACD3}" type="presParOf" srcId="{7870F748-0630-4B23-AB5F-F0302876347C}" destId="{08D184E9-1579-4EBD-8C69-7FEB497FC42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2C2BD-2483-4492-A75F-BF93AA8D56C3}">
      <dsp:nvSpPr>
        <dsp:cNvPr id="0" name=""/>
        <dsp:cNvSpPr/>
      </dsp:nvSpPr>
      <dsp:spPr>
        <a:xfrm>
          <a:off x="1977472" y="446650"/>
          <a:ext cx="4377880" cy="4377880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b="1" kern="1200" dirty="0" smtClean="0"/>
            <a:t>Normes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b="1" kern="1200" dirty="0" smtClean="0"/>
            <a:t>révisées</a:t>
          </a:r>
        </a:p>
      </dsp:txBody>
      <dsp:txXfrm>
        <a:off x="4213318" y="915708"/>
        <a:ext cx="1276881" cy="938117"/>
      </dsp:txXfrm>
    </dsp:sp>
    <dsp:sp modelId="{54B6FB0A-3722-4C68-8585-B34AB136BF52}">
      <dsp:nvSpPr>
        <dsp:cNvPr id="0" name=""/>
        <dsp:cNvSpPr/>
      </dsp:nvSpPr>
      <dsp:spPr>
        <a:xfrm>
          <a:off x="2424139" y="504602"/>
          <a:ext cx="4377880" cy="4377880"/>
        </a:xfrm>
        <a:prstGeom prst="pie">
          <a:avLst>
            <a:gd name="adj1" fmla="val 19800000"/>
            <a:gd name="adj2" fmla="val 1800000"/>
          </a:avLst>
        </a:prstGeom>
        <a:solidFill>
          <a:schemeClr val="tx1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b="1" kern="1200" dirty="0" smtClean="0"/>
            <a:t>Processus proposé pour un deuxième cycle de validation</a:t>
          </a:r>
        </a:p>
      </dsp:txBody>
      <dsp:txXfrm>
        <a:off x="5420903" y="2250543"/>
        <a:ext cx="1323787" cy="885999"/>
      </dsp:txXfrm>
    </dsp:sp>
    <dsp:sp modelId="{F16D80B7-ACEC-42F6-9CCF-F801364CAEF3}">
      <dsp:nvSpPr>
        <dsp:cNvPr id="0" name=""/>
        <dsp:cNvSpPr/>
      </dsp:nvSpPr>
      <dsp:spPr>
        <a:xfrm>
          <a:off x="1975012" y="576619"/>
          <a:ext cx="4377880" cy="4377880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b="1" kern="1200" noProof="0" dirty="0" smtClean="0"/>
            <a:t>Document de travail sur l’assurance de la qualité</a:t>
          </a:r>
          <a:endParaRPr lang="fr-CA" sz="1200" kern="1200" noProof="0" dirty="0"/>
        </a:p>
      </dsp:txBody>
      <dsp:txXfrm>
        <a:off x="4210858" y="3547323"/>
        <a:ext cx="1276881" cy="938117"/>
      </dsp:txXfrm>
    </dsp:sp>
    <dsp:sp modelId="{B437193B-AEE7-42F4-BDDF-D7E56AEDEEB6}">
      <dsp:nvSpPr>
        <dsp:cNvPr id="0" name=""/>
        <dsp:cNvSpPr/>
      </dsp:nvSpPr>
      <dsp:spPr>
        <a:xfrm>
          <a:off x="1905491" y="596844"/>
          <a:ext cx="4377880" cy="4377880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b="1" kern="1200" dirty="0" smtClean="0"/>
            <a:t>Forum sur l’assurance de la qualité</a:t>
          </a:r>
        </a:p>
      </dsp:txBody>
      <dsp:txXfrm>
        <a:off x="2770644" y="3567549"/>
        <a:ext cx="1276881" cy="938117"/>
      </dsp:txXfrm>
    </dsp:sp>
    <dsp:sp modelId="{9D8AE421-DE17-42BD-A00D-AA0A767294FD}">
      <dsp:nvSpPr>
        <dsp:cNvPr id="0" name=""/>
        <dsp:cNvSpPr/>
      </dsp:nvSpPr>
      <dsp:spPr>
        <a:xfrm>
          <a:off x="1833475" y="459248"/>
          <a:ext cx="4377880" cy="4377880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rgbClr val="990000">
                <a:tint val="66000"/>
                <a:satMod val="160000"/>
              </a:srgbClr>
            </a:gs>
            <a:gs pos="50000">
              <a:srgbClr val="990000">
                <a:tint val="44500"/>
                <a:satMod val="160000"/>
              </a:srgbClr>
            </a:gs>
            <a:gs pos="100000">
              <a:srgbClr val="990000">
                <a:tint val="23500"/>
                <a:satMod val="160000"/>
              </a:srgbClr>
            </a:gs>
          </a:gsLst>
          <a:lin ang="8100000" scaled="1"/>
        </a:gra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b="1" kern="1200" noProof="0" dirty="0" smtClean="0"/>
            <a:t>Mise en œuvre des normes révisées</a:t>
          </a:r>
        </a:p>
      </dsp:txBody>
      <dsp:txXfrm>
        <a:off x="1901228" y="2205188"/>
        <a:ext cx="1323787" cy="885999"/>
      </dsp:txXfrm>
    </dsp:sp>
    <dsp:sp modelId="{6DE651C8-2C5A-490E-B740-A831261D5559}">
      <dsp:nvSpPr>
        <dsp:cNvPr id="0" name=""/>
        <dsp:cNvSpPr/>
      </dsp:nvSpPr>
      <dsp:spPr>
        <a:xfrm>
          <a:off x="1905491" y="432061"/>
          <a:ext cx="4377880" cy="4377880"/>
        </a:xfrm>
        <a:prstGeom prst="pie">
          <a:avLst>
            <a:gd name="adj1" fmla="val 12600000"/>
            <a:gd name="adj2" fmla="val 16200000"/>
          </a:avLst>
        </a:prstGeom>
        <a:gradFill flip="none" rotWithShape="0">
          <a:gsLst>
            <a:gs pos="50000">
              <a:srgbClr val="CF9292"/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0"/>
          <a:tileRect/>
        </a:gra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>
              <a:solidFill>
                <a:srgbClr val="FFFFFF"/>
              </a:solidFill>
            </a:rPr>
            <a:t>Validation</a:t>
          </a:r>
          <a:endParaRPr lang="en-US" sz="1200" kern="1200" dirty="0">
            <a:solidFill>
              <a:srgbClr val="FFFFFF"/>
            </a:solidFill>
          </a:endParaRPr>
        </a:p>
      </dsp:txBody>
      <dsp:txXfrm>
        <a:off x="2770644" y="901120"/>
        <a:ext cx="1276881" cy="938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267E4D-8D71-4A8A-AFFE-22829EB4FCBA}">
      <dsp:nvSpPr>
        <dsp:cNvPr id="0" name=""/>
        <dsp:cNvSpPr/>
      </dsp:nvSpPr>
      <dsp:spPr>
        <a:xfrm>
          <a:off x="676062" y="0"/>
          <a:ext cx="7343298" cy="41624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AC37C9-7A1A-4FC6-95F9-BAE2AC6ED981}">
      <dsp:nvSpPr>
        <dsp:cNvPr id="0" name=""/>
        <dsp:cNvSpPr/>
      </dsp:nvSpPr>
      <dsp:spPr>
        <a:xfrm>
          <a:off x="0" y="1250900"/>
          <a:ext cx="1386003" cy="1622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err="1"/>
            <a:t>Déclaration</a:t>
          </a:r>
          <a:r>
            <a:rPr lang="en-CA" sz="1300" b="1" kern="1200" dirty="0"/>
            <a:t> </a:t>
          </a:r>
          <a:r>
            <a:rPr lang="en-CA" sz="1300" b="1" kern="1200" dirty="0" err="1"/>
            <a:t>d'assurance</a:t>
          </a:r>
          <a:r>
            <a:rPr lang="en-CA" sz="1300" b="1" kern="1200" dirty="0"/>
            <a:t> de la </a:t>
          </a:r>
          <a:r>
            <a:rPr lang="en-CA" sz="1300" b="1" kern="1200" dirty="0" err="1" smtClean="0"/>
            <a:t>qualité</a:t>
          </a:r>
          <a:endParaRPr lang="en-US" sz="1300" kern="1200" dirty="0"/>
        </a:p>
      </dsp:txBody>
      <dsp:txXfrm>
        <a:off x="67659" y="1318559"/>
        <a:ext cx="1250685" cy="1487078"/>
      </dsp:txXfrm>
    </dsp:sp>
    <dsp:sp modelId="{6094C611-D1C3-4146-8732-E306AD477374}">
      <dsp:nvSpPr>
        <dsp:cNvPr id="0" name=""/>
        <dsp:cNvSpPr/>
      </dsp:nvSpPr>
      <dsp:spPr>
        <a:xfrm>
          <a:off x="1488106" y="1239545"/>
          <a:ext cx="1310232" cy="16337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err="1" smtClean="0"/>
            <a:t>Visite</a:t>
          </a:r>
          <a:r>
            <a:rPr lang="en-CA" sz="1300" b="1" kern="1200" dirty="0" smtClean="0"/>
            <a:t> </a:t>
          </a:r>
          <a:r>
            <a:rPr lang="en-CA" sz="1300" b="1" kern="1200" dirty="0"/>
            <a:t>du </a:t>
          </a:r>
          <a:r>
            <a:rPr lang="en-CA" sz="1300" b="1" kern="1200" dirty="0" smtClean="0"/>
            <a:t>campus</a:t>
          </a:r>
          <a:endParaRPr lang="en-US" sz="1300" kern="1200" dirty="0"/>
        </a:p>
      </dsp:txBody>
      <dsp:txXfrm>
        <a:off x="1552066" y="1303505"/>
        <a:ext cx="1182312" cy="1505831"/>
      </dsp:txXfrm>
    </dsp:sp>
    <dsp:sp modelId="{DD669C58-2570-4866-93E0-5F52004F558A}">
      <dsp:nvSpPr>
        <dsp:cNvPr id="0" name=""/>
        <dsp:cNvSpPr/>
      </dsp:nvSpPr>
      <dsp:spPr>
        <a:xfrm>
          <a:off x="2944050" y="1236956"/>
          <a:ext cx="1273556" cy="16649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/>
            <a:t>Rapport </a:t>
          </a:r>
          <a:r>
            <a:rPr lang="en-CA" sz="1300" b="1" kern="1200" dirty="0" err="1"/>
            <a:t>provisoire</a:t>
          </a:r>
          <a:endParaRPr lang="en-US" sz="1300" b="1" kern="1200" dirty="0"/>
        </a:p>
      </dsp:txBody>
      <dsp:txXfrm>
        <a:off x="3006220" y="1299126"/>
        <a:ext cx="1149216" cy="1540630"/>
      </dsp:txXfrm>
    </dsp:sp>
    <dsp:sp modelId="{D1F87012-8955-4B72-B9AE-2B72B010C1A3}">
      <dsp:nvSpPr>
        <dsp:cNvPr id="0" name=""/>
        <dsp:cNvSpPr/>
      </dsp:nvSpPr>
      <dsp:spPr>
        <a:xfrm>
          <a:off x="4320551" y="1210133"/>
          <a:ext cx="1215468" cy="16649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/>
            <a:t>Plan </a:t>
          </a:r>
          <a:r>
            <a:rPr lang="en-US" sz="1300" b="1" kern="1200" dirty="0" err="1"/>
            <a:t>d'action</a:t>
          </a:r>
          <a:r>
            <a:rPr lang="en-US" sz="1300" b="1" kern="1200" dirty="0"/>
            <a:t> </a:t>
          </a:r>
          <a:r>
            <a:rPr lang="en-US" sz="1000" kern="1200" dirty="0"/>
            <a:t>(</a:t>
          </a:r>
          <a:r>
            <a:rPr lang="en-US" sz="1000" kern="1200" dirty="0" err="1"/>
            <a:t>établissement</a:t>
          </a:r>
          <a:r>
            <a:rPr lang="fr-CA" sz="1000" kern="1200" dirty="0"/>
            <a:t>)</a:t>
          </a:r>
          <a:endParaRPr lang="en-US" sz="1000" kern="1200" dirty="0"/>
        </a:p>
      </dsp:txBody>
      <dsp:txXfrm>
        <a:off x="4379885" y="1269467"/>
        <a:ext cx="1096800" cy="1546302"/>
      </dsp:txXfrm>
    </dsp:sp>
    <dsp:sp modelId="{DD1540F4-602C-4935-9D05-62892D960364}">
      <dsp:nvSpPr>
        <dsp:cNvPr id="0" name=""/>
        <dsp:cNvSpPr/>
      </dsp:nvSpPr>
      <dsp:spPr>
        <a:xfrm>
          <a:off x="5691946" y="1221105"/>
          <a:ext cx="1285829" cy="16649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b="1" kern="1200" dirty="0"/>
            <a:t>Rapport final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0" kern="1200" dirty="0"/>
            <a:t>(CESPM)</a:t>
          </a:r>
          <a:endParaRPr lang="en-US" sz="1100" b="0" kern="1200" dirty="0"/>
        </a:p>
      </dsp:txBody>
      <dsp:txXfrm>
        <a:off x="5754715" y="1283874"/>
        <a:ext cx="1160291" cy="1539432"/>
      </dsp:txXfrm>
    </dsp:sp>
    <dsp:sp modelId="{0F353986-60A6-4D63-804A-5BE8C09E9B5A}">
      <dsp:nvSpPr>
        <dsp:cNvPr id="0" name=""/>
        <dsp:cNvSpPr/>
      </dsp:nvSpPr>
      <dsp:spPr>
        <a:xfrm>
          <a:off x="7118239" y="1221105"/>
          <a:ext cx="1251165" cy="16649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/>
            <a:t>Suivi</a:t>
          </a:r>
          <a:r>
            <a:rPr lang="en-US" sz="1200" b="1" kern="1200" dirty="0"/>
            <a:t> </a:t>
          </a:r>
          <a:r>
            <a:rPr lang="en-US" sz="1200" b="1" kern="1200" dirty="0" err="1"/>
            <a:t>sur</a:t>
          </a:r>
          <a:r>
            <a:rPr lang="en-US" sz="1200" b="1" kern="1200" dirty="0"/>
            <a:t> la </a:t>
          </a:r>
          <a:r>
            <a:rPr lang="en-US" sz="1200" b="1" kern="1200" dirty="0" err="1"/>
            <a:t>mise</a:t>
          </a:r>
          <a:r>
            <a:rPr lang="en-US" sz="1200" b="1" kern="1200" dirty="0"/>
            <a:t> en </a:t>
          </a:r>
          <a:r>
            <a:rPr lang="en-US" sz="1200" b="1" kern="1200" dirty="0" err="1"/>
            <a:t>œuvre</a:t>
          </a:r>
          <a:r>
            <a:rPr lang="en-US" sz="1200" b="1" kern="1200" dirty="0"/>
            <a:t> du plan </a:t>
          </a:r>
          <a:r>
            <a:rPr lang="en-US" sz="1200" b="1" kern="1200" dirty="0" err="1"/>
            <a:t>d'action</a:t>
          </a:r>
          <a:endParaRPr lang="en-US" sz="1200" b="1" kern="1200" dirty="0"/>
        </a:p>
      </dsp:txBody>
      <dsp:txXfrm>
        <a:off x="7179316" y="1282182"/>
        <a:ext cx="1129011" cy="15428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2C2BD-2483-4492-A75F-BF93AA8D56C3}">
      <dsp:nvSpPr>
        <dsp:cNvPr id="0" name=""/>
        <dsp:cNvSpPr/>
      </dsp:nvSpPr>
      <dsp:spPr>
        <a:xfrm>
          <a:off x="1977472" y="432028"/>
          <a:ext cx="4377880" cy="4377880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b="1" kern="1200" dirty="0" err="1" smtClean="0"/>
            <a:t>Normes</a:t>
          </a:r>
          <a:r>
            <a:rPr lang="en-CA" sz="1100" b="1" kern="1200" dirty="0" smtClean="0"/>
            <a:t> 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b="1" kern="1200" dirty="0" err="1" smtClean="0"/>
            <a:t>révisées</a:t>
          </a:r>
          <a:endParaRPr lang="en-CA" sz="1100" b="1" kern="1200" dirty="0" smtClean="0"/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4213318" y="901086"/>
        <a:ext cx="1276881" cy="938117"/>
      </dsp:txXfrm>
    </dsp:sp>
    <dsp:sp modelId="{54B6FB0A-3722-4C68-8585-B34AB136BF52}">
      <dsp:nvSpPr>
        <dsp:cNvPr id="0" name=""/>
        <dsp:cNvSpPr/>
      </dsp:nvSpPr>
      <dsp:spPr>
        <a:xfrm>
          <a:off x="2049480" y="504077"/>
          <a:ext cx="4377880" cy="4377880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Processus proposé pour un deuxième cycle de validation</a:t>
          </a:r>
          <a:endParaRPr lang="en-CA" sz="1100" b="1" kern="1200" dirty="0" smtClean="0"/>
        </a:p>
      </dsp:txBody>
      <dsp:txXfrm>
        <a:off x="5046243" y="2250018"/>
        <a:ext cx="1323787" cy="885999"/>
      </dsp:txXfrm>
    </dsp:sp>
    <dsp:sp modelId="{F16D80B7-ACEC-42F6-9CCF-F801364CAEF3}">
      <dsp:nvSpPr>
        <dsp:cNvPr id="0" name=""/>
        <dsp:cNvSpPr/>
      </dsp:nvSpPr>
      <dsp:spPr>
        <a:xfrm>
          <a:off x="1977464" y="576049"/>
          <a:ext cx="4377880" cy="4377880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Document de travail sur l’assurance de la qualité</a:t>
          </a:r>
          <a:endParaRPr lang="en-CA" sz="1100" b="1" kern="1200" dirty="0" smtClean="0"/>
        </a:p>
      </dsp:txBody>
      <dsp:txXfrm>
        <a:off x="4213310" y="3546754"/>
        <a:ext cx="1276881" cy="938117"/>
      </dsp:txXfrm>
    </dsp:sp>
    <dsp:sp modelId="{B437193B-AEE7-42F4-BDDF-D7E56AEDEEB6}">
      <dsp:nvSpPr>
        <dsp:cNvPr id="0" name=""/>
        <dsp:cNvSpPr/>
      </dsp:nvSpPr>
      <dsp:spPr>
        <a:xfrm>
          <a:off x="1920070" y="576049"/>
          <a:ext cx="4377880" cy="4377880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b="1" kern="1200" dirty="0" smtClean="0"/>
            <a:t>Forum </a:t>
          </a:r>
          <a:r>
            <a:rPr lang="en-CA" sz="1100" b="1" kern="1200" dirty="0" err="1" smtClean="0"/>
            <a:t>sur</a:t>
          </a:r>
          <a:r>
            <a:rPr lang="en-CA" sz="1100" b="1" kern="1200" dirty="0" smtClean="0"/>
            <a:t> </a:t>
          </a:r>
          <a:r>
            <a:rPr lang="en-CA" sz="1100" b="1" kern="1200" dirty="0" err="1" smtClean="0"/>
            <a:t>l’assurance</a:t>
          </a:r>
          <a:r>
            <a:rPr lang="en-CA" sz="1100" b="1" kern="1200" dirty="0" smtClean="0"/>
            <a:t> de la </a:t>
          </a:r>
          <a:r>
            <a:rPr lang="en-CA" sz="1100" b="1" kern="1200" dirty="0" err="1" smtClean="0"/>
            <a:t>qualité</a:t>
          </a:r>
          <a:endParaRPr lang="en-US" sz="1100" kern="1200" dirty="0"/>
        </a:p>
      </dsp:txBody>
      <dsp:txXfrm>
        <a:off x="2785222" y="3546754"/>
        <a:ext cx="1276881" cy="938117"/>
      </dsp:txXfrm>
    </dsp:sp>
    <dsp:sp modelId="{9D8AE421-DE17-42BD-A00D-AA0A767294FD}">
      <dsp:nvSpPr>
        <dsp:cNvPr id="0" name=""/>
        <dsp:cNvSpPr/>
      </dsp:nvSpPr>
      <dsp:spPr>
        <a:xfrm>
          <a:off x="1416044" y="518655"/>
          <a:ext cx="4377880" cy="4377880"/>
        </a:xfrm>
        <a:prstGeom prst="pie">
          <a:avLst>
            <a:gd name="adj1" fmla="val 9000000"/>
            <a:gd name="adj2" fmla="val 12600000"/>
          </a:avLst>
        </a:prstGeom>
        <a:solidFill>
          <a:srgbClr val="99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Prochaines           étapes :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mise en œuvre des normes définitives (révisées)</a:t>
          </a:r>
          <a:endParaRPr lang="en-CA" sz="1100" b="1" kern="1200" dirty="0" smtClean="0"/>
        </a:p>
      </dsp:txBody>
      <dsp:txXfrm>
        <a:off x="1483797" y="2264596"/>
        <a:ext cx="1323787" cy="885999"/>
      </dsp:txXfrm>
    </dsp:sp>
    <dsp:sp modelId="{6DE651C8-2C5A-490E-B740-A831261D5559}">
      <dsp:nvSpPr>
        <dsp:cNvPr id="0" name=""/>
        <dsp:cNvSpPr/>
      </dsp:nvSpPr>
      <dsp:spPr>
        <a:xfrm>
          <a:off x="1545411" y="360045"/>
          <a:ext cx="4377880" cy="4377880"/>
        </a:xfrm>
        <a:prstGeom prst="pie">
          <a:avLst>
            <a:gd name="adj1" fmla="val 12600000"/>
            <a:gd name="adj2" fmla="val 16200000"/>
          </a:avLst>
        </a:prstGeom>
        <a:solidFill>
          <a:srgbClr val="99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Prochaines           étapes :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validation de la mise en œuvre 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(vérification)</a:t>
          </a:r>
          <a:endParaRPr lang="en-CA" sz="1100" b="1" kern="1200" dirty="0" smtClean="0"/>
        </a:p>
      </dsp:txBody>
      <dsp:txXfrm>
        <a:off x="2410563" y="829103"/>
        <a:ext cx="1276881" cy="9381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C6AB8-B806-491E-9237-FACAD251ED43}">
      <dsp:nvSpPr>
        <dsp:cNvPr id="0" name=""/>
        <dsp:cNvSpPr/>
      </dsp:nvSpPr>
      <dsp:spPr>
        <a:xfrm>
          <a:off x="0" y="52839"/>
          <a:ext cx="2990628" cy="1949063"/>
        </a:xfrm>
        <a:prstGeom prst="ellipse">
          <a:avLst/>
        </a:prstGeom>
        <a:solidFill>
          <a:srgbClr val="00206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b="1" kern="1200" noProof="0" dirty="0" smtClean="0"/>
            <a:t>Mise en œuvre des normes (établissements)</a:t>
          </a:r>
          <a:endParaRPr lang="fr-CA" sz="2000" b="1" kern="1200" noProof="0" dirty="0"/>
        </a:p>
      </dsp:txBody>
      <dsp:txXfrm>
        <a:off x="437967" y="338273"/>
        <a:ext cx="2114694" cy="1378195"/>
      </dsp:txXfrm>
    </dsp:sp>
    <dsp:sp modelId="{51BBF431-644E-45C9-9441-AA3ED975D9B1}">
      <dsp:nvSpPr>
        <dsp:cNvPr id="0" name=""/>
        <dsp:cNvSpPr/>
      </dsp:nvSpPr>
      <dsp:spPr>
        <a:xfrm>
          <a:off x="860646" y="2162325"/>
          <a:ext cx="1001272" cy="1001272"/>
        </a:xfrm>
        <a:prstGeom prst="mathPlus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700" kern="1200"/>
        </a:p>
      </dsp:txBody>
      <dsp:txXfrm>
        <a:off x="993365" y="2545211"/>
        <a:ext cx="735834" cy="235500"/>
      </dsp:txXfrm>
    </dsp:sp>
    <dsp:sp modelId="{385A6EE5-2BDD-4B7B-90EF-F58F6E3CEA4E}">
      <dsp:nvSpPr>
        <dsp:cNvPr id="0" name=""/>
        <dsp:cNvSpPr/>
      </dsp:nvSpPr>
      <dsp:spPr>
        <a:xfrm>
          <a:off x="0" y="3231685"/>
          <a:ext cx="2944707" cy="1979084"/>
        </a:xfrm>
        <a:prstGeom prst="ellipse">
          <a:avLst/>
        </a:prstGeom>
        <a:solidFill>
          <a:srgbClr val="00206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b="1" kern="1200" noProof="0" dirty="0" smtClean="0"/>
            <a:t>Validation de la mise en œuvre par la CESPM</a:t>
          </a:r>
          <a:endParaRPr lang="fr-CA" sz="2000" b="1" kern="1200" noProof="0" dirty="0"/>
        </a:p>
      </dsp:txBody>
      <dsp:txXfrm>
        <a:off x="431242" y="3521515"/>
        <a:ext cx="2082223" cy="1399424"/>
      </dsp:txXfrm>
    </dsp:sp>
    <dsp:sp modelId="{67063887-78DF-456D-A653-FD78BA35FEEB}">
      <dsp:nvSpPr>
        <dsp:cNvPr id="0" name=""/>
        <dsp:cNvSpPr/>
      </dsp:nvSpPr>
      <dsp:spPr>
        <a:xfrm rot="21581703">
          <a:off x="2802388" y="1999310"/>
          <a:ext cx="1234148" cy="1127534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100" kern="1200"/>
        </a:p>
      </dsp:txBody>
      <dsp:txXfrm>
        <a:off x="2802390" y="2225717"/>
        <a:ext cx="895888" cy="676520"/>
      </dsp:txXfrm>
    </dsp:sp>
    <dsp:sp modelId="{08D184E9-1579-4EBD-8C69-7FEB497FC42B}">
      <dsp:nvSpPr>
        <dsp:cNvPr id="0" name=""/>
        <dsp:cNvSpPr/>
      </dsp:nvSpPr>
      <dsp:spPr>
        <a:xfrm>
          <a:off x="4273398" y="687080"/>
          <a:ext cx="4184801" cy="3837601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3000" b="1" kern="1200" noProof="0" dirty="0" smtClean="0"/>
            <a:t>Confirmation de la qualité et accent sur l’apprentissage</a:t>
          </a:r>
          <a:endParaRPr lang="fr-CA" sz="3000" b="1" kern="1200" noProof="0" dirty="0"/>
        </a:p>
      </dsp:txBody>
      <dsp:txXfrm>
        <a:off x="4886248" y="1249084"/>
        <a:ext cx="2959101" cy="2713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E821F2-A405-4B11-A757-CB157A49CD83}" type="datetimeFigureOut">
              <a:rPr lang="en-CA" smtClean="0"/>
              <a:t>28/06/2013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07D7F0-E7D0-4525-A27D-7B6A0E857B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3139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2-05-30T14:15:07.07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156-6396 32,'57'-8'17,"38"5"-11,9-19-5,-11-15-28,13-13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84735CA-38B9-4571-BB24-D50BA6648D29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5B8086-2381-4324-AB6E-A9590D8D8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29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D33226-DF6A-44C4-9FAE-1DE9C60BFC95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sz="18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04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05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12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39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06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04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10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296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66CAD7-8A3E-48F3-AF2E-505DB11BC7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0824" y="4416435"/>
            <a:ext cx="6696744" cy="4183063"/>
          </a:xfrm>
        </p:spPr>
        <p:txBody>
          <a:bodyPr>
            <a:normAutofit/>
          </a:bodyPr>
          <a:lstStyle/>
          <a:p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66CAD7-8A3E-48F3-AF2E-505DB11BC7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60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66CAD7-8A3E-48F3-AF2E-505DB11BC7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1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91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30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04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23087" lvl="2" indent="0" defTabSz="931774" fontAlgn="base">
              <a:spcBef>
                <a:spcPct val="20000"/>
              </a:spcBef>
              <a:spcAft>
                <a:spcPct val="0"/>
              </a:spcAft>
              <a:buClr>
                <a:srgbClr val="377BCD"/>
              </a:buClr>
              <a:buSzPct val="70000"/>
              <a:buFont typeface="Wingdings" pitchFamily="2" charset="2"/>
              <a:buNone/>
              <a:defRPr/>
            </a:pPr>
            <a:endParaRPr lang="en-US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55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4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>
                <a:solidFill>
                  <a:srgbClr val="000066"/>
                </a:solidFill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/>
                <a:ahLst/>
                <a:cxnLst>
                  <a:cxn ang="0">
                    <a:pos x="0" y="3756"/>
                  </a:cxn>
                  <a:cxn ang="0">
                    <a:pos x="0" y="0"/>
                  </a:cxn>
                  <a:cxn ang="0">
                    <a:pos x="4022" y="0"/>
                  </a:cxn>
                  <a:cxn ang="0">
                    <a:pos x="4022" y="0"/>
                  </a:cxn>
                  <a:cxn ang="0">
                    <a:pos x="4040" y="118"/>
                  </a:cxn>
                  <a:cxn ang="0">
                    <a:pos x="4054" y="234"/>
                  </a:cxn>
                  <a:cxn ang="0">
                    <a:pos x="4068" y="350"/>
                  </a:cxn>
                  <a:cxn ang="0">
                    <a:pos x="4078" y="468"/>
                  </a:cxn>
                  <a:cxn ang="0">
                    <a:pos x="4088" y="584"/>
                  </a:cxn>
                  <a:cxn ang="0">
                    <a:pos x="4096" y="700"/>
                  </a:cxn>
                  <a:cxn ang="0">
                    <a:pos x="4104" y="814"/>
                  </a:cxn>
                  <a:cxn ang="0">
                    <a:pos x="4108" y="930"/>
                  </a:cxn>
                  <a:cxn ang="0">
                    <a:pos x="4112" y="1046"/>
                  </a:cxn>
                  <a:cxn ang="0">
                    <a:pos x="4114" y="1162"/>
                  </a:cxn>
                  <a:cxn ang="0">
                    <a:pos x="4112" y="1276"/>
                  </a:cxn>
                  <a:cxn ang="0">
                    <a:pos x="4110" y="1392"/>
                  </a:cxn>
                  <a:cxn ang="0">
                    <a:pos x="4106" y="1508"/>
                  </a:cxn>
                  <a:cxn ang="0">
                    <a:pos x="4100" y="1622"/>
                  </a:cxn>
                  <a:cxn ang="0">
                    <a:pos x="4092" y="1738"/>
                  </a:cxn>
                  <a:cxn ang="0">
                    <a:pos x="4082" y="1854"/>
                  </a:cxn>
                  <a:cxn ang="0">
                    <a:pos x="4070" y="1970"/>
                  </a:cxn>
                  <a:cxn ang="0">
                    <a:pos x="4056" y="2086"/>
                  </a:cxn>
                  <a:cxn ang="0">
                    <a:pos x="4040" y="2202"/>
                  </a:cxn>
                  <a:cxn ang="0">
                    <a:pos x="4020" y="2320"/>
                  </a:cxn>
                  <a:cxn ang="0">
                    <a:pos x="4000" y="2436"/>
                  </a:cxn>
                  <a:cxn ang="0">
                    <a:pos x="3978" y="2554"/>
                  </a:cxn>
                  <a:cxn ang="0">
                    <a:pos x="3952" y="2672"/>
                  </a:cxn>
                  <a:cxn ang="0">
                    <a:pos x="3926" y="2790"/>
                  </a:cxn>
                  <a:cxn ang="0">
                    <a:pos x="3896" y="2908"/>
                  </a:cxn>
                  <a:cxn ang="0">
                    <a:pos x="3864" y="3028"/>
                  </a:cxn>
                  <a:cxn ang="0">
                    <a:pos x="3830" y="3148"/>
                  </a:cxn>
                  <a:cxn ang="0">
                    <a:pos x="3792" y="3268"/>
                  </a:cxn>
                  <a:cxn ang="0">
                    <a:pos x="3754" y="3388"/>
                  </a:cxn>
                  <a:cxn ang="0">
                    <a:pos x="3712" y="3510"/>
                  </a:cxn>
                  <a:cxn ang="0">
                    <a:pos x="3668" y="3632"/>
                  </a:cxn>
                  <a:cxn ang="0">
                    <a:pos x="3620" y="3756"/>
                  </a:cxn>
                  <a:cxn ang="0">
                    <a:pos x="0" y="3756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/>
                <a:ahLst/>
                <a:cxnLst>
                  <a:cxn ang="0">
                    <a:pos x="18" y="44"/>
                  </a:cxn>
                  <a:cxn ang="0">
                    <a:pos x="0" y="58"/>
                  </a:cxn>
                  <a:cxn ang="0">
                    <a:pos x="0" y="58"/>
                  </a:cxn>
                  <a:cxn ang="0">
                    <a:pos x="14" y="60"/>
                  </a:cxn>
                  <a:cxn ang="0">
                    <a:pos x="28" y="62"/>
                  </a:cxn>
                  <a:cxn ang="0">
                    <a:pos x="42" y="58"/>
                  </a:cxn>
                  <a:cxn ang="0">
                    <a:pos x="54" y="54"/>
                  </a:cxn>
                  <a:cxn ang="0">
                    <a:pos x="66" y="48"/>
                  </a:cxn>
                  <a:cxn ang="0">
                    <a:pos x="76" y="40"/>
                  </a:cxn>
                  <a:cxn ang="0">
                    <a:pos x="82" y="32"/>
                  </a:cxn>
                  <a:cxn ang="0">
                    <a:pos x="88" y="24"/>
                  </a:cxn>
                  <a:cxn ang="0">
                    <a:pos x="88" y="0"/>
                  </a:cxn>
                  <a:cxn ang="0">
                    <a:pos x="88" y="0"/>
                  </a:cxn>
                  <a:cxn ang="0">
                    <a:pos x="66" y="6"/>
                  </a:cxn>
                  <a:cxn ang="0">
                    <a:pos x="46" y="16"/>
                  </a:cxn>
                  <a:cxn ang="0">
                    <a:pos x="38" y="22"/>
                  </a:cxn>
                  <a:cxn ang="0">
                    <a:pos x="30" y="28"/>
                  </a:cxn>
                  <a:cxn ang="0">
                    <a:pos x="24" y="36"/>
                  </a:cxn>
                  <a:cxn ang="0">
                    <a:pos x="18" y="44"/>
                  </a:cxn>
                  <a:cxn ang="0">
                    <a:pos x="18" y="44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/>
                <a:ahLst/>
                <a:cxnLst>
                  <a:cxn ang="0">
                    <a:pos x="28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18"/>
                  </a:cxn>
                  <a:cxn ang="0">
                    <a:pos x="4" y="28"/>
                  </a:cxn>
                  <a:cxn ang="0">
                    <a:pos x="6" y="36"/>
                  </a:cxn>
                  <a:cxn ang="0">
                    <a:pos x="12" y="44"/>
                  </a:cxn>
                  <a:cxn ang="0">
                    <a:pos x="18" y="50"/>
                  </a:cxn>
                  <a:cxn ang="0">
                    <a:pos x="26" y="58"/>
                  </a:cxn>
                  <a:cxn ang="0">
                    <a:pos x="36" y="64"/>
                  </a:cxn>
                  <a:cxn ang="0">
                    <a:pos x="58" y="68"/>
                  </a:cxn>
                  <a:cxn ang="0">
                    <a:pos x="58" y="68"/>
                  </a:cxn>
                  <a:cxn ang="0">
                    <a:pos x="66" y="60"/>
                  </a:cxn>
                  <a:cxn ang="0">
                    <a:pos x="68" y="54"/>
                  </a:cxn>
                  <a:cxn ang="0">
                    <a:pos x="68" y="50"/>
                  </a:cxn>
                  <a:cxn ang="0">
                    <a:pos x="66" y="40"/>
                  </a:cxn>
                  <a:cxn ang="0">
                    <a:pos x="62" y="32"/>
                  </a:cxn>
                  <a:cxn ang="0">
                    <a:pos x="54" y="22"/>
                  </a:cxn>
                  <a:cxn ang="0">
                    <a:pos x="46" y="14"/>
                  </a:cxn>
                  <a:cxn ang="0">
                    <a:pos x="28" y="2"/>
                  </a:cxn>
                  <a:cxn ang="0">
                    <a:pos x="28" y="2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/>
                <a:ahLst/>
                <a:cxnLst>
                  <a:cxn ang="0">
                    <a:pos x="22" y="54"/>
                  </a:cxn>
                  <a:cxn ang="0">
                    <a:pos x="0" y="70"/>
                  </a:cxn>
                  <a:cxn ang="0">
                    <a:pos x="0" y="70"/>
                  </a:cxn>
                  <a:cxn ang="0">
                    <a:pos x="16" y="74"/>
                  </a:cxn>
                  <a:cxn ang="0">
                    <a:pos x="32" y="76"/>
                  </a:cxn>
                  <a:cxn ang="0">
                    <a:pos x="46" y="74"/>
                  </a:cxn>
                  <a:cxn ang="0">
                    <a:pos x="60" y="68"/>
                  </a:cxn>
                  <a:cxn ang="0">
                    <a:pos x="72" y="62"/>
                  </a:cxn>
                  <a:cxn ang="0">
                    <a:pos x="82" y="52"/>
                  </a:cxn>
                  <a:cxn ang="0">
                    <a:pos x="90" y="42"/>
                  </a:cxn>
                  <a:cxn ang="0">
                    <a:pos x="98" y="30"/>
                  </a:cxn>
                  <a:cxn ang="0">
                    <a:pos x="106" y="0"/>
                  </a:cxn>
                  <a:cxn ang="0">
                    <a:pos x="106" y="0"/>
                  </a:cxn>
                  <a:cxn ang="0">
                    <a:pos x="80" y="6"/>
                  </a:cxn>
                  <a:cxn ang="0">
                    <a:pos x="68" y="10"/>
                  </a:cxn>
                  <a:cxn ang="0">
                    <a:pos x="58" y="14"/>
                  </a:cxn>
                  <a:cxn ang="0">
                    <a:pos x="48" y="20"/>
                  </a:cxn>
                  <a:cxn ang="0">
                    <a:pos x="38" y="28"/>
                  </a:cxn>
                  <a:cxn ang="0">
                    <a:pos x="30" y="40"/>
                  </a:cxn>
                  <a:cxn ang="0">
                    <a:pos x="22" y="54"/>
                  </a:cxn>
                  <a:cxn ang="0">
                    <a:pos x="22" y="54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/>
                <a:ahLst/>
                <a:cxnLst>
                  <a:cxn ang="0">
                    <a:pos x="82" y="24"/>
                  </a:cxn>
                  <a:cxn ang="0">
                    <a:pos x="76" y="0"/>
                  </a:cxn>
                  <a:cxn ang="0">
                    <a:pos x="76" y="0"/>
                  </a:cxn>
                  <a:cxn ang="0">
                    <a:pos x="50" y="8"/>
                  </a:cxn>
                  <a:cxn ang="0">
                    <a:pos x="30" y="18"/>
                  </a:cxn>
                  <a:cxn ang="0">
                    <a:pos x="20" y="24"/>
                  </a:cxn>
                  <a:cxn ang="0">
                    <a:pos x="12" y="30"/>
                  </a:cxn>
                  <a:cxn ang="0">
                    <a:pos x="6" y="40"/>
                  </a:cxn>
                  <a:cxn ang="0">
                    <a:pos x="0" y="48"/>
                  </a:cxn>
                  <a:cxn ang="0">
                    <a:pos x="0" y="68"/>
                  </a:cxn>
                  <a:cxn ang="0">
                    <a:pos x="0" y="68"/>
                  </a:cxn>
                  <a:cxn ang="0">
                    <a:pos x="16" y="72"/>
                  </a:cxn>
                  <a:cxn ang="0">
                    <a:pos x="30" y="70"/>
                  </a:cxn>
                  <a:cxn ang="0">
                    <a:pos x="42" y="66"/>
                  </a:cxn>
                  <a:cxn ang="0">
                    <a:pos x="52" y="60"/>
                  </a:cxn>
                  <a:cxn ang="0">
                    <a:pos x="62" y="52"/>
                  </a:cxn>
                  <a:cxn ang="0">
                    <a:pos x="70" y="42"/>
                  </a:cxn>
                  <a:cxn ang="0">
                    <a:pos x="82" y="24"/>
                  </a:cxn>
                  <a:cxn ang="0">
                    <a:pos x="82" y="24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/>
                <a:ahLst/>
                <a:cxnLst>
                  <a:cxn ang="0">
                    <a:pos x="0" y="50"/>
                  </a:cxn>
                  <a:cxn ang="0">
                    <a:pos x="14" y="58"/>
                  </a:cxn>
                  <a:cxn ang="0">
                    <a:pos x="14" y="58"/>
                  </a:cxn>
                  <a:cxn ang="0">
                    <a:pos x="30" y="62"/>
                  </a:cxn>
                  <a:cxn ang="0">
                    <a:pos x="44" y="60"/>
                  </a:cxn>
                  <a:cxn ang="0">
                    <a:pos x="54" y="56"/>
                  </a:cxn>
                  <a:cxn ang="0">
                    <a:pos x="60" y="50"/>
                  </a:cxn>
                  <a:cxn ang="0">
                    <a:pos x="66" y="42"/>
                  </a:cxn>
                  <a:cxn ang="0">
                    <a:pos x="70" y="34"/>
                  </a:cxn>
                  <a:cxn ang="0">
                    <a:pos x="78" y="18"/>
                  </a:cxn>
                  <a:cxn ang="0">
                    <a:pos x="98" y="2"/>
                  </a:cxn>
                  <a:cxn ang="0">
                    <a:pos x="98" y="2"/>
                  </a:cxn>
                  <a:cxn ang="0">
                    <a:pos x="80" y="0"/>
                  </a:cxn>
                  <a:cxn ang="0">
                    <a:pos x="64" y="2"/>
                  </a:cxn>
                  <a:cxn ang="0">
                    <a:pos x="50" y="6"/>
                  </a:cxn>
                  <a:cxn ang="0">
                    <a:pos x="36" y="14"/>
                  </a:cxn>
                  <a:cxn ang="0">
                    <a:pos x="24" y="22"/>
                  </a:cxn>
                  <a:cxn ang="0">
                    <a:pos x="14" y="30"/>
                  </a:cxn>
                  <a:cxn ang="0">
                    <a:pos x="6" y="40"/>
                  </a:cxn>
                  <a:cxn ang="0">
                    <a:pos x="0" y="50"/>
                  </a:cxn>
                  <a:cxn ang="0">
                    <a:pos x="0" y="50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2" y="14"/>
                  </a:cxn>
                  <a:cxn ang="0">
                    <a:pos x="4" y="20"/>
                  </a:cxn>
                  <a:cxn ang="0">
                    <a:pos x="14" y="32"/>
                  </a:cxn>
                  <a:cxn ang="0">
                    <a:pos x="26" y="42"/>
                  </a:cxn>
                  <a:cxn ang="0">
                    <a:pos x="42" y="50"/>
                  </a:cxn>
                  <a:cxn ang="0">
                    <a:pos x="58" y="56"/>
                  </a:cxn>
                  <a:cxn ang="0">
                    <a:pos x="72" y="58"/>
                  </a:cxn>
                  <a:cxn ang="0">
                    <a:pos x="78" y="58"/>
                  </a:cxn>
                  <a:cxn ang="0">
                    <a:pos x="84" y="56"/>
                  </a:cxn>
                  <a:cxn ang="0">
                    <a:pos x="90" y="54"/>
                  </a:cxn>
                  <a:cxn ang="0">
                    <a:pos x="94" y="50"/>
                  </a:cxn>
                  <a:cxn ang="0">
                    <a:pos x="96" y="20"/>
                  </a:cxn>
                  <a:cxn ang="0">
                    <a:pos x="96" y="20"/>
                  </a:cxn>
                  <a:cxn ang="0">
                    <a:pos x="78" y="10"/>
                  </a:cxn>
                  <a:cxn ang="0">
                    <a:pos x="60" y="4"/>
                  </a:cxn>
                  <a:cxn ang="0">
                    <a:pos x="40" y="0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/>
                <a:ahLst/>
                <a:cxnLst>
                  <a:cxn ang="0">
                    <a:pos x="42" y="8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6" y="16"/>
                  </a:cxn>
                  <a:cxn ang="0">
                    <a:pos x="2" y="22"/>
                  </a:cxn>
                  <a:cxn ang="0">
                    <a:pos x="0" y="30"/>
                  </a:cxn>
                  <a:cxn ang="0">
                    <a:pos x="0" y="40"/>
                  </a:cxn>
                  <a:cxn ang="0">
                    <a:pos x="0" y="50"/>
                  </a:cxn>
                  <a:cxn ang="0">
                    <a:pos x="4" y="60"/>
                  </a:cxn>
                  <a:cxn ang="0">
                    <a:pos x="8" y="72"/>
                  </a:cxn>
                  <a:cxn ang="0">
                    <a:pos x="22" y="102"/>
                  </a:cxn>
                  <a:cxn ang="0">
                    <a:pos x="22" y="102"/>
                  </a:cxn>
                  <a:cxn ang="0">
                    <a:pos x="44" y="78"/>
                  </a:cxn>
                  <a:cxn ang="0">
                    <a:pos x="54" y="66"/>
                  </a:cxn>
                  <a:cxn ang="0">
                    <a:pos x="60" y="54"/>
                  </a:cxn>
                  <a:cxn ang="0">
                    <a:pos x="64" y="44"/>
                  </a:cxn>
                  <a:cxn ang="0">
                    <a:pos x="64" y="38"/>
                  </a:cxn>
                  <a:cxn ang="0">
                    <a:pos x="62" y="32"/>
                  </a:cxn>
                  <a:cxn ang="0">
                    <a:pos x="60" y="26"/>
                  </a:cxn>
                  <a:cxn ang="0">
                    <a:pos x="56" y="20"/>
                  </a:cxn>
                  <a:cxn ang="0">
                    <a:pos x="42" y="8"/>
                  </a:cxn>
                  <a:cxn ang="0">
                    <a:pos x="42" y="8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/>
                <a:ahLst/>
                <a:cxnLst>
                  <a:cxn ang="0">
                    <a:pos x="636" y="774"/>
                  </a:cxn>
                  <a:cxn ang="0">
                    <a:pos x="688" y="690"/>
                  </a:cxn>
                  <a:cxn ang="0">
                    <a:pos x="686" y="488"/>
                  </a:cxn>
                  <a:cxn ang="0">
                    <a:pos x="694" y="430"/>
                  </a:cxn>
                  <a:cxn ang="0">
                    <a:pos x="694" y="376"/>
                  </a:cxn>
                  <a:cxn ang="0">
                    <a:pos x="676" y="320"/>
                  </a:cxn>
                  <a:cxn ang="0">
                    <a:pos x="646" y="280"/>
                  </a:cxn>
                  <a:cxn ang="0">
                    <a:pos x="648" y="238"/>
                  </a:cxn>
                  <a:cxn ang="0">
                    <a:pos x="610" y="226"/>
                  </a:cxn>
                  <a:cxn ang="0">
                    <a:pos x="580" y="190"/>
                  </a:cxn>
                  <a:cxn ang="0">
                    <a:pos x="568" y="180"/>
                  </a:cxn>
                  <a:cxn ang="0">
                    <a:pos x="526" y="182"/>
                  </a:cxn>
                  <a:cxn ang="0">
                    <a:pos x="518" y="138"/>
                  </a:cxn>
                  <a:cxn ang="0">
                    <a:pos x="472" y="156"/>
                  </a:cxn>
                  <a:cxn ang="0">
                    <a:pos x="474" y="116"/>
                  </a:cxn>
                  <a:cxn ang="0">
                    <a:pos x="432" y="120"/>
                  </a:cxn>
                  <a:cxn ang="0">
                    <a:pos x="388" y="132"/>
                  </a:cxn>
                  <a:cxn ang="0">
                    <a:pos x="388" y="80"/>
                  </a:cxn>
                  <a:cxn ang="0">
                    <a:pos x="376" y="68"/>
                  </a:cxn>
                  <a:cxn ang="0">
                    <a:pos x="346" y="44"/>
                  </a:cxn>
                  <a:cxn ang="0">
                    <a:pos x="314" y="88"/>
                  </a:cxn>
                  <a:cxn ang="0">
                    <a:pos x="306" y="64"/>
                  </a:cxn>
                  <a:cxn ang="0">
                    <a:pos x="330" y="46"/>
                  </a:cxn>
                  <a:cxn ang="0">
                    <a:pos x="256" y="122"/>
                  </a:cxn>
                  <a:cxn ang="0">
                    <a:pos x="236" y="92"/>
                  </a:cxn>
                  <a:cxn ang="0">
                    <a:pos x="290" y="18"/>
                  </a:cxn>
                  <a:cxn ang="0">
                    <a:pos x="218" y="62"/>
                  </a:cxn>
                  <a:cxn ang="0">
                    <a:pos x="214" y="90"/>
                  </a:cxn>
                  <a:cxn ang="0">
                    <a:pos x="208" y="60"/>
                  </a:cxn>
                  <a:cxn ang="0">
                    <a:pos x="212" y="8"/>
                  </a:cxn>
                  <a:cxn ang="0">
                    <a:pos x="184" y="40"/>
                  </a:cxn>
                  <a:cxn ang="0">
                    <a:pos x="162" y="0"/>
                  </a:cxn>
                  <a:cxn ang="0">
                    <a:pos x="156" y="94"/>
                  </a:cxn>
                  <a:cxn ang="0">
                    <a:pos x="138" y="12"/>
                  </a:cxn>
                  <a:cxn ang="0">
                    <a:pos x="84" y="74"/>
                  </a:cxn>
                  <a:cxn ang="0">
                    <a:pos x="62" y="98"/>
                  </a:cxn>
                  <a:cxn ang="0">
                    <a:pos x="54" y="20"/>
                  </a:cxn>
                  <a:cxn ang="0">
                    <a:pos x="86" y="738"/>
                  </a:cxn>
                  <a:cxn ang="0">
                    <a:pos x="38" y="1700"/>
                  </a:cxn>
                  <a:cxn ang="0">
                    <a:pos x="176" y="1954"/>
                  </a:cxn>
                  <a:cxn ang="0">
                    <a:pos x="576" y="1976"/>
                  </a:cxn>
                  <a:cxn ang="0">
                    <a:pos x="656" y="1938"/>
                  </a:cxn>
                  <a:cxn ang="0">
                    <a:pos x="472" y="1910"/>
                  </a:cxn>
                  <a:cxn ang="0">
                    <a:pos x="368" y="1874"/>
                  </a:cxn>
                  <a:cxn ang="0">
                    <a:pos x="266" y="1722"/>
                  </a:cxn>
                  <a:cxn ang="0">
                    <a:pos x="260" y="1568"/>
                  </a:cxn>
                  <a:cxn ang="0">
                    <a:pos x="304" y="1496"/>
                  </a:cxn>
                  <a:cxn ang="0">
                    <a:pos x="552" y="1494"/>
                  </a:cxn>
                  <a:cxn ang="0">
                    <a:pos x="682" y="1452"/>
                  </a:cxn>
                  <a:cxn ang="0">
                    <a:pos x="654" y="1352"/>
                  </a:cxn>
                  <a:cxn ang="0">
                    <a:pos x="692" y="1264"/>
                  </a:cxn>
                  <a:cxn ang="0">
                    <a:pos x="610" y="1220"/>
                  </a:cxn>
                  <a:cxn ang="0">
                    <a:pos x="694" y="1188"/>
                  </a:cxn>
                  <a:cxn ang="0">
                    <a:pos x="698" y="1124"/>
                  </a:cxn>
                  <a:cxn ang="0">
                    <a:pos x="714" y="1052"/>
                  </a:cxn>
                  <a:cxn ang="0">
                    <a:pos x="772" y="1002"/>
                  </a:cxn>
                  <a:cxn ang="0">
                    <a:pos x="492" y="850"/>
                  </a:cxn>
                  <a:cxn ang="0">
                    <a:pos x="362" y="826"/>
                  </a:cxn>
                  <a:cxn ang="0">
                    <a:pos x="424" y="782"/>
                  </a:cxn>
                  <a:cxn ang="0">
                    <a:pos x="532" y="794"/>
                  </a:cxn>
                  <a:cxn ang="0">
                    <a:pos x="516" y="846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/>
                <a:ahLst/>
                <a:cxnLst>
                  <a:cxn ang="0">
                    <a:pos x="1908" y="3290"/>
                  </a:cxn>
                  <a:cxn ang="0">
                    <a:pos x="2188" y="336"/>
                  </a:cxn>
                  <a:cxn ang="0">
                    <a:pos x="2158" y="426"/>
                  </a:cxn>
                  <a:cxn ang="0">
                    <a:pos x="2088" y="368"/>
                  </a:cxn>
                  <a:cxn ang="0">
                    <a:pos x="2080" y="432"/>
                  </a:cxn>
                  <a:cxn ang="0">
                    <a:pos x="2032" y="374"/>
                  </a:cxn>
                  <a:cxn ang="0">
                    <a:pos x="1992" y="446"/>
                  </a:cxn>
                  <a:cxn ang="0">
                    <a:pos x="1962" y="396"/>
                  </a:cxn>
                  <a:cxn ang="0">
                    <a:pos x="1916" y="472"/>
                  </a:cxn>
                  <a:cxn ang="0">
                    <a:pos x="1882" y="416"/>
                  </a:cxn>
                  <a:cxn ang="0">
                    <a:pos x="1852" y="538"/>
                  </a:cxn>
                  <a:cxn ang="0">
                    <a:pos x="1828" y="458"/>
                  </a:cxn>
                  <a:cxn ang="0">
                    <a:pos x="1772" y="502"/>
                  </a:cxn>
                  <a:cxn ang="0">
                    <a:pos x="1750" y="544"/>
                  </a:cxn>
                  <a:cxn ang="0">
                    <a:pos x="1664" y="534"/>
                  </a:cxn>
                  <a:cxn ang="0">
                    <a:pos x="1670" y="594"/>
                  </a:cxn>
                  <a:cxn ang="0">
                    <a:pos x="1558" y="570"/>
                  </a:cxn>
                  <a:cxn ang="0">
                    <a:pos x="1620" y="638"/>
                  </a:cxn>
                  <a:cxn ang="0">
                    <a:pos x="1632" y="668"/>
                  </a:cxn>
                  <a:cxn ang="0">
                    <a:pos x="1540" y="638"/>
                  </a:cxn>
                  <a:cxn ang="0">
                    <a:pos x="1546" y="702"/>
                  </a:cxn>
                  <a:cxn ang="0">
                    <a:pos x="1594" y="762"/>
                  </a:cxn>
                  <a:cxn ang="0">
                    <a:pos x="1422" y="704"/>
                  </a:cxn>
                  <a:cxn ang="0">
                    <a:pos x="1514" y="784"/>
                  </a:cxn>
                  <a:cxn ang="0">
                    <a:pos x="1534" y="848"/>
                  </a:cxn>
                  <a:cxn ang="0">
                    <a:pos x="1504" y="890"/>
                  </a:cxn>
                  <a:cxn ang="0">
                    <a:pos x="1426" y="844"/>
                  </a:cxn>
                  <a:cxn ang="0">
                    <a:pos x="1362" y="830"/>
                  </a:cxn>
                  <a:cxn ang="0">
                    <a:pos x="1310" y="904"/>
                  </a:cxn>
                  <a:cxn ang="0">
                    <a:pos x="1472" y="920"/>
                  </a:cxn>
                  <a:cxn ang="0">
                    <a:pos x="1386" y="982"/>
                  </a:cxn>
                  <a:cxn ang="0">
                    <a:pos x="1422" y="1038"/>
                  </a:cxn>
                  <a:cxn ang="0">
                    <a:pos x="1454" y="1058"/>
                  </a:cxn>
                  <a:cxn ang="0">
                    <a:pos x="1436" y="1156"/>
                  </a:cxn>
                  <a:cxn ang="0">
                    <a:pos x="1368" y="1182"/>
                  </a:cxn>
                  <a:cxn ang="0">
                    <a:pos x="1374" y="1242"/>
                  </a:cxn>
                  <a:cxn ang="0">
                    <a:pos x="1396" y="1290"/>
                  </a:cxn>
                  <a:cxn ang="0">
                    <a:pos x="1392" y="1342"/>
                  </a:cxn>
                  <a:cxn ang="0">
                    <a:pos x="1410" y="1384"/>
                  </a:cxn>
                  <a:cxn ang="0">
                    <a:pos x="1438" y="1404"/>
                  </a:cxn>
                  <a:cxn ang="0">
                    <a:pos x="1484" y="1472"/>
                  </a:cxn>
                  <a:cxn ang="0">
                    <a:pos x="1540" y="1486"/>
                  </a:cxn>
                  <a:cxn ang="0">
                    <a:pos x="1576" y="1588"/>
                  </a:cxn>
                  <a:cxn ang="0">
                    <a:pos x="1632" y="1496"/>
                  </a:cxn>
                  <a:cxn ang="0">
                    <a:pos x="1644" y="1570"/>
                  </a:cxn>
                  <a:cxn ang="0">
                    <a:pos x="1732" y="1560"/>
                  </a:cxn>
                  <a:cxn ang="0">
                    <a:pos x="1720" y="1614"/>
                  </a:cxn>
                  <a:cxn ang="0">
                    <a:pos x="1724" y="1660"/>
                  </a:cxn>
                  <a:cxn ang="0">
                    <a:pos x="1760" y="1698"/>
                  </a:cxn>
                  <a:cxn ang="0">
                    <a:pos x="1796" y="1742"/>
                  </a:cxn>
                  <a:cxn ang="0">
                    <a:pos x="1852" y="1692"/>
                  </a:cxn>
                  <a:cxn ang="0">
                    <a:pos x="1886" y="1682"/>
                  </a:cxn>
                  <a:cxn ang="0">
                    <a:pos x="1916" y="1748"/>
                  </a:cxn>
                  <a:cxn ang="0">
                    <a:pos x="1936" y="1794"/>
                  </a:cxn>
                  <a:cxn ang="0">
                    <a:pos x="1966" y="1864"/>
                  </a:cxn>
                  <a:cxn ang="0">
                    <a:pos x="2032" y="1936"/>
                  </a:cxn>
                  <a:cxn ang="0">
                    <a:pos x="1960" y="2136"/>
                  </a:cxn>
                  <a:cxn ang="0">
                    <a:pos x="1752" y="2224"/>
                  </a:cxn>
                  <a:cxn ang="0">
                    <a:pos x="1624" y="2286"/>
                  </a:cxn>
                  <a:cxn ang="0">
                    <a:pos x="1820" y="2290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/>
                <a:ahLst/>
                <a:cxnLst>
                  <a:cxn ang="0">
                    <a:pos x="176" y="312"/>
                  </a:cxn>
                  <a:cxn ang="0">
                    <a:pos x="186" y="252"/>
                  </a:cxn>
                  <a:cxn ang="0">
                    <a:pos x="208" y="204"/>
                  </a:cxn>
                  <a:cxn ang="0">
                    <a:pos x="242" y="168"/>
                  </a:cxn>
                  <a:cxn ang="0">
                    <a:pos x="290" y="144"/>
                  </a:cxn>
                  <a:cxn ang="0">
                    <a:pos x="348" y="136"/>
                  </a:cxn>
                  <a:cxn ang="0">
                    <a:pos x="388" y="140"/>
                  </a:cxn>
                  <a:cxn ang="0">
                    <a:pos x="438" y="158"/>
                  </a:cxn>
                  <a:cxn ang="0">
                    <a:pos x="476" y="188"/>
                  </a:cxn>
                  <a:cxn ang="0">
                    <a:pos x="502" y="232"/>
                  </a:cxn>
                  <a:cxn ang="0">
                    <a:pos x="516" y="290"/>
                  </a:cxn>
                  <a:cxn ang="0">
                    <a:pos x="518" y="334"/>
                  </a:cxn>
                  <a:cxn ang="0">
                    <a:pos x="512" y="396"/>
                  </a:cxn>
                  <a:cxn ang="0">
                    <a:pos x="494" y="450"/>
                  </a:cxn>
                  <a:cxn ang="0">
                    <a:pos x="466" y="492"/>
                  </a:cxn>
                  <a:cxn ang="0">
                    <a:pos x="424" y="522"/>
                  </a:cxn>
                  <a:cxn ang="0">
                    <a:pos x="370" y="538"/>
                  </a:cxn>
                  <a:cxn ang="0">
                    <a:pos x="328" y="538"/>
                  </a:cxn>
                  <a:cxn ang="0">
                    <a:pos x="276" y="524"/>
                  </a:cxn>
                  <a:cxn ang="0">
                    <a:pos x="232" y="494"/>
                  </a:cxn>
                  <a:cxn ang="0">
                    <a:pos x="202" y="450"/>
                  </a:cxn>
                  <a:cxn ang="0">
                    <a:pos x="182" y="396"/>
                  </a:cxn>
                  <a:cxn ang="0">
                    <a:pos x="176" y="334"/>
                  </a:cxn>
                  <a:cxn ang="0">
                    <a:pos x="348" y="676"/>
                  </a:cxn>
                  <a:cxn ang="0">
                    <a:pos x="458" y="660"/>
                  </a:cxn>
                  <a:cxn ang="0">
                    <a:pos x="550" y="618"/>
                  </a:cxn>
                  <a:cxn ang="0">
                    <a:pos x="622" y="552"/>
                  </a:cxn>
                  <a:cxn ang="0">
                    <a:pos x="670" y="466"/>
                  </a:cxn>
                  <a:cxn ang="0">
                    <a:pos x="694" y="368"/>
                  </a:cxn>
                  <a:cxn ang="0">
                    <a:pos x="694" y="298"/>
                  </a:cxn>
                  <a:cxn ang="0">
                    <a:pos x="670" y="198"/>
                  </a:cxn>
                  <a:cxn ang="0">
                    <a:pos x="620" y="116"/>
                  </a:cxn>
                  <a:cxn ang="0">
                    <a:pos x="548" y="52"/>
                  </a:cxn>
                  <a:cxn ang="0">
                    <a:pos x="458" y="14"/>
                  </a:cxn>
                  <a:cxn ang="0">
                    <a:pos x="348" y="0"/>
                  </a:cxn>
                  <a:cxn ang="0">
                    <a:pos x="274" y="6"/>
                  </a:cxn>
                  <a:cxn ang="0">
                    <a:pos x="176" y="36"/>
                  </a:cxn>
                  <a:cxn ang="0">
                    <a:pos x="96" y="90"/>
                  </a:cxn>
                  <a:cxn ang="0">
                    <a:pos x="38" y="166"/>
                  </a:cxn>
                  <a:cxn ang="0">
                    <a:pos x="6" y="262"/>
                  </a:cxn>
                  <a:cxn ang="0">
                    <a:pos x="0" y="334"/>
                  </a:cxn>
                  <a:cxn ang="0">
                    <a:pos x="14" y="438"/>
                  </a:cxn>
                  <a:cxn ang="0">
                    <a:pos x="56" y="530"/>
                  </a:cxn>
                  <a:cxn ang="0">
                    <a:pos x="122" y="600"/>
                  </a:cxn>
                  <a:cxn ang="0">
                    <a:pos x="208" y="650"/>
                  </a:cxn>
                  <a:cxn ang="0">
                    <a:pos x="310" y="674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/>
                <a:ahLst/>
                <a:cxnLst>
                  <a:cxn ang="0">
                    <a:pos x="412" y="138"/>
                  </a:cxn>
                  <a:cxn ang="0">
                    <a:pos x="324" y="126"/>
                  </a:cxn>
                  <a:cxn ang="0">
                    <a:pos x="294" y="124"/>
                  </a:cxn>
                  <a:cxn ang="0">
                    <a:pos x="248" y="126"/>
                  </a:cxn>
                  <a:cxn ang="0">
                    <a:pos x="210" y="136"/>
                  </a:cxn>
                  <a:cxn ang="0">
                    <a:pos x="186" y="152"/>
                  </a:cxn>
                  <a:cxn ang="0">
                    <a:pos x="178" y="174"/>
                  </a:cxn>
                  <a:cxn ang="0">
                    <a:pos x="178" y="180"/>
                  </a:cxn>
                  <a:cxn ang="0">
                    <a:pos x="188" y="202"/>
                  </a:cxn>
                  <a:cxn ang="0">
                    <a:pos x="220" y="228"/>
                  </a:cxn>
                  <a:cxn ang="0">
                    <a:pos x="264" y="254"/>
                  </a:cxn>
                  <a:cxn ang="0">
                    <a:pos x="316" y="282"/>
                  </a:cxn>
                  <a:cxn ang="0">
                    <a:pos x="370" y="314"/>
                  </a:cxn>
                  <a:cxn ang="0">
                    <a:pos x="424" y="354"/>
                  </a:cxn>
                  <a:cxn ang="0">
                    <a:pos x="446" y="380"/>
                  </a:cxn>
                  <a:cxn ang="0">
                    <a:pos x="464" y="410"/>
                  </a:cxn>
                  <a:cxn ang="0">
                    <a:pos x="476" y="444"/>
                  </a:cxn>
                  <a:cxn ang="0">
                    <a:pos x="480" y="482"/>
                  </a:cxn>
                  <a:cxn ang="0">
                    <a:pos x="480" y="504"/>
                  </a:cxn>
                  <a:cxn ang="0">
                    <a:pos x="470" y="546"/>
                  </a:cxn>
                  <a:cxn ang="0">
                    <a:pos x="450" y="582"/>
                  </a:cxn>
                  <a:cxn ang="0">
                    <a:pos x="422" y="612"/>
                  </a:cxn>
                  <a:cxn ang="0">
                    <a:pos x="386" y="636"/>
                  </a:cxn>
                  <a:cxn ang="0">
                    <a:pos x="342" y="656"/>
                  </a:cxn>
                  <a:cxn ang="0">
                    <a:pos x="292" y="668"/>
                  </a:cxn>
                  <a:cxn ang="0">
                    <a:pos x="234" y="674"/>
                  </a:cxn>
                  <a:cxn ang="0">
                    <a:pos x="204" y="676"/>
                  </a:cxn>
                  <a:cxn ang="0">
                    <a:pos x="150" y="674"/>
                  </a:cxn>
                  <a:cxn ang="0">
                    <a:pos x="58" y="658"/>
                  </a:cxn>
                  <a:cxn ang="0">
                    <a:pos x="12" y="510"/>
                  </a:cxn>
                  <a:cxn ang="0">
                    <a:pos x="54" y="522"/>
                  </a:cxn>
                  <a:cxn ang="0">
                    <a:pos x="130" y="542"/>
                  </a:cxn>
                  <a:cxn ang="0">
                    <a:pos x="184" y="550"/>
                  </a:cxn>
                  <a:cxn ang="0">
                    <a:pos x="210" y="552"/>
                  </a:cxn>
                  <a:cxn ang="0">
                    <a:pos x="244" y="548"/>
                  </a:cxn>
                  <a:cxn ang="0">
                    <a:pos x="274" y="536"/>
                  </a:cxn>
                  <a:cxn ang="0">
                    <a:pos x="296" y="516"/>
                  </a:cxn>
                  <a:cxn ang="0">
                    <a:pos x="304" y="488"/>
                  </a:cxn>
                  <a:cxn ang="0">
                    <a:pos x="304" y="480"/>
                  </a:cxn>
                  <a:cxn ang="0">
                    <a:pos x="294" y="460"/>
                  </a:cxn>
                  <a:cxn ang="0">
                    <a:pos x="266" y="436"/>
                  </a:cxn>
                  <a:cxn ang="0">
                    <a:pos x="222" y="410"/>
                  </a:cxn>
                  <a:cxn ang="0">
                    <a:pos x="168" y="380"/>
                  </a:cxn>
                  <a:cxn ang="0">
                    <a:pos x="110" y="346"/>
                  </a:cxn>
                  <a:cxn ang="0">
                    <a:pos x="56" y="298"/>
                  </a:cxn>
                  <a:cxn ang="0">
                    <a:pos x="34" y="272"/>
                  </a:cxn>
                  <a:cxn ang="0">
                    <a:pos x="16" y="240"/>
                  </a:cxn>
                  <a:cxn ang="0">
                    <a:pos x="4" y="208"/>
                  </a:cxn>
                  <a:cxn ang="0">
                    <a:pos x="0" y="174"/>
                  </a:cxn>
                  <a:cxn ang="0">
                    <a:pos x="2" y="154"/>
                  </a:cxn>
                  <a:cxn ang="0">
                    <a:pos x="12" y="116"/>
                  </a:cxn>
                  <a:cxn ang="0">
                    <a:pos x="32" y="84"/>
                  </a:cxn>
                  <a:cxn ang="0">
                    <a:pos x="60" y="56"/>
                  </a:cxn>
                  <a:cxn ang="0">
                    <a:pos x="94" y="34"/>
                  </a:cxn>
                  <a:cxn ang="0">
                    <a:pos x="136" y="18"/>
                  </a:cxn>
                  <a:cxn ang="0">
                    <a:pos x="184" y="6"/>
                  </a:cxn>
                  <a:cxn ang="0">
                    <a:pos x="236" y="0"/>
                  </a:cxn>
                  <a:cxn ang="0">
                    <a:pos x="264" y="0"/>
                  </a:cxn>
                  <a:cxn ang="0">
                    <a:pos x="338" y="2"/>
                  </a:cxn>
                  <a:cxn ang="0">
                    <a:pos x="412" y="138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/>
                <a:ahLst/>
                <a:cxnLst>
                  <a:cxn ang="0">
                    <a:pos x="20" y="890"/>
                  </a:cxn>
                  <a:cxn ang="0">
                    <a:pos x="20" y="890"/>
                  </a:cxn>
                  <a:cxn ang="0">
                    <a:pos x="26" y="786"/>
                  </a:cxn>
                  <a:cxn ang="0">
                    <a:pos x="28" y="660"/>
                  </a:cxn>
                  <a:cxn ang="0">
                    <a:pos x="28" y="314"/>
                  </a:cxn>
                  <a:cxn ang="0">
                    <a:pos x="28" y="314"/>
                  </a:cxn>
                  <a:cxn ang="0">
                    <a:pos x="26" y="224"/>
                  </a:cxn>
                  <a:cxn ang="0">
                    <a:pos x="20" y="144"/>
                  </a:cxn>
                  <a:cxn ang="0">
                    <a:pos x="12" y="72"/>
                  </a:cxn>
                  <a:cxn ang="0">
                    <a:pos x="0" y="0"/>
                  </a:cxn>
                  <a:cxn ang="0">
                    <a:pos x="230" y="0"/>
                  </a:cxn>
                  <a:cxn ang="0">
                    <a:pos x="230" y="0"/>
                  </a:cxn>
                  <a:cxn ang="0">
                    <a:pos x="230" y="54"/>
                  </a:cxn>
                  <a:cxn ang="0">
                    <a:pos x="226" y="114"/>
                  </a:cxn>
                  <a:cxn ang="0">
                    <a:pos x="224" y="180"/>
                  </a:cxn>
                  <a:cxn ang="0">
                    <a:pos x="224" y="254"/>
                  </a:cxn>
                  <a:cxn ang="0">
                    <a:pos x="224" y="578"/>
                  </a:cxn>
                  <a:cxn ang="0">
                    <a:pos x="224" y="578"/>
                  </a:cxn>
                  <a:cxn ang="0">
                    <a:pos x="226" y="654"/>
                  </a:cxn>
                  <a:cxn ang="0">
                    <a:pos x="232" y="736"/>
                  </a:cxn>
                  <a:cxn ang="0">
                    <a:pos x="240" y="818"/>
                  </a:cxn>
                  <a:cxn ang="0">
                    <a:pos x="250" y="890"/>
                  </a:cxn>
                  <a:cxn ang="0">
                    <a:pos x="20" y="890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/>
                <a:ahLst/>
                <a:cxnLst>
                  <a:cxn ang="0">
                    <a:pos x="204" y="328"/>
                  </a:cxn>
                  <a:cxn ang="0">
                    <a:pos x="214" y="264"/>
                  </a:cxn>
                  <a:cxn ang="0">
                    <a:pos x="236" y="212"/>
                  </a:cxn>
                  <a:cxn ang="0">
                    <a:pos x="268" y="170"/>
                  </a:cxn>
                  <a:cxn ang="0">
                    <a:pos x="312" y="146"/>
                  </a:cxn>
                  <a:cxn ang="0">
                    <a:pos x="370" y="136"/>
                  </a:cxn>
                  <a:cxn ang="0">
                    <a:pos x="406" y="140"/>
                  </a:cxn>
                  <a:cxn ang="0">
                    <a:pos x="456" y="160"/>
                  </a:cxn>
                  <a:cxn ang="0">
                    <a:pos x="496" y="196"/>
                  </a:cxn>
                  <a:cxn ang="0">
                    <a:pos x="526" y="246"/>
                  </a:cxn>
                  <a:cxn ang="0">
                    <a:pos x="542" y="306"/>
                  </a:cxn>
                  <a:cxn ang="0">
                    <a:pos x="546" y="352"/>
                  </a:cxn>
                  <a:cxn ang="0">
                    <a:pos x="540" y="410"/>
                  </a:cxn>
                  <a:cxn ang="0">
                    <a:pos x="522" y="460"/>
                  </a:cxn>
                  <a:cxn ang="0">
                    <a:pos x="492" y="498"/>
                  </a:cxn>
                  <a:cxn ang="0">
                    <a:pos x="450" y="526"/>
                  </a:cxn>
                  <a:cxn ang="0">
                    <a:pos x="398" y="538"/>
                  </a:cxn>
                  <a:cxn ang="0">
                    <a:pos x="358" y="538"/>
                  </a:cxn>
                  <a:cxn ang="0">
                    <a:pos x="304" y="526"/>
                  </a:cxn>
                  <a:cxn ang="0">
                    <a:pos x="260" y="502"/>
                  </a:cxn>
                  <a:cxn ang="0">
                    <a:pos x="230" y="466"/>
                  </a:cxn>
                  <a:cxn ang="0">
                    <a:pos x="210" y="414"/>
                  </a:cxn>
                  <a:cxn ang="0">
                    <a:pos x="204" y="352"/>
                  </a:cxn>
                  <a:cxn ang="0">
                    <a:pos x="230" y="926"/>
                  </a:cxn>
                  <a:cxn ang="0">
                    <a:pos x="218" y="726"/>
                  </a:cxn>
                  <a:cxn ang="0">
                    <a:pos x="218" y="614"/>
                  </a:cxn>
                  <a:cxn ang="0">
                    <a:pos x="296" y="654"/>
                  </a:cxn>
                  <a:cxn ang="0">
                    <a:pos x="384" y="674"/>
                  </a:cxn>
                  <a:cxn ang="0">
                    <a:pos x="454" y="674"/>
                  </a:cxn>
                  <a:cxn ang="0">
                    <a:pos x="544" y="652"/>
                  </a:cxn>
                  <a:cxn ang="0">
                    <a:pos x="618" y="604"/>
                  </a:cxn>
                  <a:cxn ang="0">
                    <a:pos x="674" y="536"/>
                  </a:cxn>
                  <a:cxn ang="0">
                    <a:pos x="710" y="450"/>
                  </a:cxn>
                  <a:cxn ang="0">
                    <a:pos x="722" y="350"/>
                  </a:cxn>
                  <a:cxn ang="0">
                    <a:pos x="716" y="276"/>
                  </a:cxn>
                  <a:cxn ang="0">
                    <a:pos x="686" y="178"/>
                  </a:cxn>
                  <a:cxn ang="0">
                    <a:pos x="636" y="98"/>
                  </a:cxn>
                  <a:cxn ang="0">
                    <a:pos x="566" y="40"/>
                  </a:cxn>
                  <a:cxn ang="0">
                    <a:pos x="478" y="6"/>
                  </a:cxn>
                  <a:cxn ang="0">
                    <a:pos x="412" y="0"/>
                  </a:cxn>
                  <a:cxn ang="0">
                    <a:pos x="348" y="6"/>
                  </a:cxn>
                  <a:cxn ang="0">
                    <a:pos x="298" y="22"/>
                  </a:cxn>
                  <a:cxn ang="0">
                    <a:pos x="226" y="70"/>
                  </a:cxn>
                  <a:cxn ang="0">
                    <a:pos x="190" y="106"/>
                  </a:cxn>
                  <a:cxn ang="0">
                    <a:pos x="168" y="16"/>
                  </a:cxn>
                  <a:cxn ang="0">
                    <a:pos x="16" y="110"/>
                  </a:cxn>
                  <a:cxn ang="0">
                    <a:pos x="38" y="270"/>
                  </a:cxn>
                  <a:cxn ang="0">
                    <a:pos x="40" y="614"/>
                  </a:cxn>
                  <a:cxn ang="0">
                    <a:pos x="38" y="694"/>
                  </a:cxn>
                  <a:cxn ang="0">
                    <a:pos x="230" y="926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/>
                <a:ahLst/>
                <a:cxnLst>
                  <a:cxn ang="0">
                    <a:pos x="396" y="136"/>
                  </a:cxn>
                  <a:cxn ang="0">
                    <a:pos x="322" y="124"/>
                  </a:cxn>
                  <a:cxn ang="0">
                    <a:pos x="294" y="124"/>
                  </a:cxn>
                  <a:cxn ang="0">
                    <a:pos x="248" y="126"/>
                  </a:cxn>
                  <a:cxn ang="0">
                    <a:pos x="210" y="136"/>
                  </a:cxn>
                  <a:cxn ang="0">
                    <a:pos x="186" y="152"/>
                  </a:cxn>
                  <a:cxn ang="0">
                    <a:pos x="178" y="174"/>
                  </a:cxn>
                  <a:cxn ang="0">
                    <a:pos x="178" y="180"/>
                  </a:cxn>
                  <a:cxn ang="0">
                    <a:pos x="188" y="202"/>
                  </a:cxn>
                  <a:cxn ang="0">
                    <a:pos x="220" y="228"/>
                  </a:cxn>
                  <a:cxn ang="0">
                    <a:pos x="264" y="254"/>
                  </a:cxn>
                  <a:cxn ang="0">
                    <a:pos x="316" y="282"/>
                  </a:cxn>
                  <a:cxn ang="0">
                    <a:pos x="370" y="314"/>
                  </a:cxn>
                  <a:cxn ang="0">
                    <a:pos x="424" y="354"/>
                  </a:cxn>
                  <a:cxn ang="0">
                    <a:pos x="446" y="380"/>
                  </a:cxn>
                  <a:cxn ang="0">
                    <a:pos x="464" y="410"/>
                  </a:cxn>
                  <a:cxn ang="0">
                    <a:pos x="476" y="444"/>
                  </a:cxn>
                  <a:cxn ang="0">
                    <a:pos x="480" y="482"/>
                  </a:cxn>
                  <a:cxn ang="0">
                    <a:pos x="480" y="504"/>
                  </a:cxn>
                  <a:cxn ang="0">
                    <a:pos x="470" y="546"/>
                  </a:cxn>
                  <a:cxn ang="0">
                    <a:pos x="450" y="582"/>
                  </a:cxn>
                  <a:cxn ang="0">
                    <a:pos x="422" y="612"/>
                  </a:cxn>
                  <a:cxn ang="0">
                    <a:pos x="386" y="636"/>
                  </a:cxn>
                  <a:cxn ang="0">
                    <a:pos x="342" y="656"/>
                  </a:cxn>
                  <a:cxn ang="0">
                    <a:pos x="292" y="668"/>
                  </a:cxn>
                  <a:cxn ang="0">
                    <a:pos x="234" y="674"/>
                  </a:cxn>
                  <a:cxn ang="0">
                    <a:pos x="204" y="676"/>
                  </a:cxn>
                  <a:cxn ang="0">
                    <a:pos x="150" y="674"/>
                  </a:cxn>
                  <a:cxn ang="0">
                    <a:pos x="58" y="658"/>
                  </a:cxn>
                  <a:cxn ang="0">
                    <a:pos x="12" y="510"/>
                  </a:cxn>
                  <a:cxn ang="0">
                    <a:pos x="54" y="522"/>
                  </a:cxn>
                  <a:cxn ang="0">
                    <a:pos x="130" y="542"/>
                  </a:cxn>
                  <a:cxn ang="0">
                    <a:pos x="184" y="550"/>
                  </a:cxn>
                  <a:cxn ang="0">
                    <a:pos x="210" y="552"/>
                  </a:cxn>
                  <a:cxn ang="0">
                    <a:pos x="244" y="548"/>
                  </a:cxn>
                  <a:cxn ang="0">
                    <a:pos x="274" y="536"/>
                  </a:cxn>
                  <a:cxn ang="0">
                    <a:pos x="296" y="516"/>
                  </a:cxn>
                  <a:cxn ang="0">
                    <a:pos x="304" y="488"/>
                  </a:cxn>
                  <a:cxn ang="0">
                    <a:pos x="304" y="480"/>
                  </a:cxn>
                  <a:cxn ang="0">
                    <a:pos x="294" y="460"/>
                  </a:cxn>
                  <a:cxn ang="0">
                    <a:pos x="266" y="436"/>
                  </a:cxn>
                  <a:cxn ang="0">
                    <a:pos x="222" y="410"/>
                  </a:cxn>
                  <a:cxn ang="0">
                    <a:pos x="166" y="380"/>
                  </a:cxn>
                  <a:cxn ang="0">
                    <a:pos x="110" y="346"/>
                  </a:cxn>
                  <a:cxn ang="0">
                    <a:pos x="56" y="298"/>
                  </a:cxn>
                  <a:cxn ang="0">
                    <a:pos x="34" y="272"/>
                  </a:cxn>
                  <a:cxn ang="0">
                    <a:pos x="16" y="240"/>
                  </a:cxn>
                  <a:cxn ang="0">
                    <a:pos x="4" y="208"/>
                  </a:cxn>
                  <a:cxn ang="0">
                    <a:pos x="0" y="174"/>
                  </a:cxn>
                  <a:cxn ang="0">
                    <a:pos x="2" y="154"/>
                  </a:cxn>
                  <a:cxn ang="0">
                    <a:pos x="12" y="116"/>
                  </a:cxn>
                  <a:cxn ang="0">
                    <a:pos x="32" y="84"/>
                  </a:cxn>
                  <a:cxn ang="0">
                    <a:pos x="60" y="56"/>
                  </a:cxn>
                  <a:cxn ang="0">
                    <a:pos x="94" y="34"/>
                  </a:cxn>
                  <a:cxn ang="0">
                    <a:pos x="136" y="18"/>
                  </a:cxn>
                  <a:cxn ang="0">
                    <a:pos x="184" y="6"/>
                  </a:cxn>
                  <a:cxn ang="0">
                    <a:pos x="236" y="0"/>
                  </a:cxn>
                  <a:cxn ang="0">
                    <a:pos x="264" y="0"/>
                  </a:cxn>
                  <a:cxn ang="0">
                    <a:pos x="344" y="4"/>
                  </a:cxn>
                  <a:cxn ang="0">
                    <a:pos x="396" y="136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2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085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483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>
                <a:solidFill>
                  <a:srgbClr val="000066"/>
                </a:solidFill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/>
                <a:ahLst/>
                <a:cxnLst>
                  <a:cxn ang="0">
                    <a:pos x="0" y="3756"/>
                  </a:cxn>
                  <a:cxn ang="0">
                    <a:pos x="0" y="0"/>
                  </a:cxn>
                  <a:cxn ang="0">
                    <a:pos x="4022" y="0"/>
                  </a:cxn>
                  <a:cxn ang="0">
                    <a:pos x="4022" y="0"/>
                  </a:cxn>
                  <a:cxn ang="0">
                    <a:pos x="4040" y="118"/>
                  </a:cxn>
                  <a:cxn ang="0">
                    <a:pos x="4054" y="234"/>
                  </a:cxn>
                  <a:cxn ang="0">
                    <a:pos x="4068" y="350"/>
                  </a:cxn>
                  <a:cxn ang="0">
                    <a:pos x="4078" y="468"/>
                  </a:cxn>
                  <a:cxn ang="0">
                    <a:pos x="4088" y="584"/>
                  </a:cxn>
                  <a:cxn ang="0">
                    <a:pos x="4096" y="700"/>
                  </a:cxn>
                  <a:cxn ang="0">
                    <a:pos x="4104" y="814"/>
                  </a:cxn>
                  <a:cxn ang="0">
                    <a:pos x="4108" y="930"/>
                  </a:cxn>
                  <a:cxn ang="0">
                    <a:pos x="4112" y="1046"/>
                  </a:cxn>
                  <a:cxn ang="0">
                    <a:pos x="4114" y="1162"/>
                  </a:cxn>
                  <a:cxn ang="0">
                    <a:pos x="4112" y="1276"/>
                  </a:cxn>
                  <a:cxn ang="0">
                    <a:pos x="4110" y="1392"/>
                  </a:cxn>
                  <a:cxn ang="0">
                    <a:pos x="4106" y="1508"/>
                  </a:cxn>
                  <a:cxn ang="0">
                    <a:pos x="4100" y="1622"/>
                  </a:cxn>
                  <a:cxn ang="0">
                    <a:pos x="4092" y="1738"/>
                  </a:cxn>
                  <a:cxn ang="0">
                    <a:pos x="4082" y="1854"/>
                  </a:cxn>
                  <a:cxn ang="0">
                    <a:pos x="4070" y="1970"/>
                  </a:cxn>
                  <a:cxn ang="0">
                    <a:pos x="4056" y="2086"/>
                  </a:cxn>
                  <a:cxn ang="0">
                    <a:pos x="4040" y="2202"/>
                  </a:cxn>
                  <a:cxn ang="0">
                    <a:pos x="4020" y="2320"/>
                  </a:cxn>
                  <a:cxn ang="0">
                    <a:pos x="4000" y="2436"/>
                  </a:cxn>
                  <a:cxn ang="0">
                    <a:pos x="3978" y="2554"/>
                  </a:cxn>
                  <a:cxn ang="0">
                    <a:pos x="3952" y="2672"/>
                  </a:cxn>
                  <a:cxn ang="0">
                    <a:pos x="3926" y="2790"/>
                  </a:cxn>
                  <a:cxn ang="0">
                    <a:pos x="3896" y="2908"/>
                  </a:cxn>
                  <a:cxn ang="0">
                    <a:pos x="3864" y="3028"/>
                  </a:cxn>
                  <a:cxn ang="0">
                    <a:pos x="3830" y="3148"/>
                  </a:cxn>
                  <a:cxn ang="0">
                    <a:pos x="3792" y="3268"/>
                  </a:cxn>
                  <a:cxn ang="0">
                    <a:pos x="3754" y="3388"/>
                  </a:cxn>
                  <a:cxn ang="0">
                    <a:pos x="3712" y="3510"/>
                  </a:cxn>
                  <a:cxn ang="0">
                    <a:pos x="3668" y="3632"/>
                  </a:cxn>
                  <a:cxn ang="0">
                    <a:pos x="3620" y="3756"/>
                  </a:cxn>
                  <a:cxn ang="0">
                    <a:pos x="0" y="3756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/>
                <a:ahLst/>
                <a:cxnLst>
                  <a:cxn ang="0">
                    <a:pos x="18" y="44"/>
                  </a:cxn>
                  <a:cxn ang="0">
                    <a:pos x="0" y="58"/>
                  </a:cxn>
                  <a:cxn ang="0">
                    <a:pos x="0" y="58"/>
                  </a:cxn>
                  <a:cxn ang="0">
                    <a:pos x="14" y="60"/>
                  </a:cxn>
                  <a:cxn ang="0">
                    <a:pos x="28" y="62"/>
                  </a:cxn>
                  <a:cxn ang="0">
                    <a:pos x="42" y="58"/>
                  </a:cxn>
                  <a:cxn ang="0">
                    <a:pos x="54" y="54"/>
                  </a:cxn>
                  <a:cxn ang="0">
                    <a:pos x="66" y="48"/>
                  </a:cxn>
                  <a:cxn ang="0">
                    <a:pos x="76" y="40"/>
                  </a:cxn>
                  <a:cxn ang="0">
                    <a:pos x="82" y="32"/>
                  </a:cxn>
                  <a:cxn ang="0">
                    <a:pos x="88" y="24"/>
                  </a:cxn>
                  <a:cxn ang="0">
                    <a:pos x="88" y="0"/>
                  </a:cxn>
                  <a:cxn ang="0">
                    <a:pos x="88" y="0"/>
                  </a:cxn>
                  <a:cxn ang="0">
                    <a:pos x="66" y="6"/>
                  </a:cxn>
                  <a:cxn ang="0">
                    <a:pos x="46" y="16"/>
                  </a:cxn>
                  <a:cxn ang="0">
                    <a:pos x="38" y="22"/>
                  </a:cxn>
                  <a:cxn ang="0">
                    <a:pos x="30" y="28"/>
                  </a:cxn>
                  <a:cxn ang="0">
                    <a:pos x="24" y="36"/>
                  </a:cxn>
                  <a:cxn ang="0">
                    <a:pos x="18" y="44"/>
                  </a:cxn>
                  <a:cxn ang="0">
                    <a:pos x="18" y="44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/>
                <a:ahLst/>
                <a:cxnLst>
                  <a:cxn ang="0">
                    <a:pos x="28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18"/>
                  </a:cxn>
                  <a:cxn ang="0">
                    <a:pos x="4" y="28"/>
                  </a:cxn>
                  <a:cxn ang="0">
                    <a:pos x="6" y="36"/>
                  </a:cxn>
                  <a:cxn ang="0">
                    <a:pos x="12" y="44"/>
                  </a:cxn>
                  <a:cxn ang="0">
                    <a:pos x="18" y="50"/>
                  </a:cxn>
                  <a:cxn ang="0">
                    <a:pos x="26" y="58"/>
                  </a:cxn>
                  <a:cxn ang="0">
                    <a:pos x="36" y="64"/>
                  </a:cxn>
                  <a:cxn ang="0">
                    <a:pos x="58" y="68"/>
                  </a:cxn>
                  <a:cxn ang="0">
                    <a:pos x="58" y="68"/>
                  </a:cxn>
                  <a:cxn ang="0">
                    <a:pos x="66" y="60"/>
                  </a:cxn>
                  <a:cxn ang="0">
                    <a:pos x="68" y="54"/>
                  </a:cxn>
                  <a:cxn ang="0">
                    <a:pos x="68" y="50"/>
                  </a:cxn>
                  <a:cxn ang="0">
                    <a:pos x="66" y="40"/>
                  </a:cxn>
                  <a:cxn ang="0">
                    <a:pos x="62" y="32"/>
                  </a:cxn>
                  <a:cxn ang="0">
                    <a:pos x="54" y="22"/>
                  </a:cxn>
                  <a:cxn ang="0">
                    <a:pos x="46" y="14"/>
                  </a:cxn>
                  <a:cxn ang="0">
                    <a:pos x="28" y="2"/>
                  </a:cxn>
                  <a:cxn ang="0">
                    <a:pos x="28" y="2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/>
                <a:ahLst/>
                <a:cxnLst>
                  <a:cxn ang="0">
                    <a:pos x="22" y="54"/>
                  </a:cxn>
                  <a:cxn ang="0">
                    <a:pos x="0" y="70"/>
                  </a:cxn>
                  <a:cxn ang="0">
                    <a:pos x="0" y="70"/>
                  </a:cxn>
                  <a:cxn ang="0">
                    <a:pos x="16" y="74"/>
                  </a:cxn>
                  <a:cxn ang="0">
                    <a:pos x="32" y="76"/>
                  </a:cxn>
                  <a:cxn ang="0">
                    <a:pos x="46" y="74"/>
                  </a:cxn>
                  <a:cxn ang="0">
                    <a:pos x="60" y="68"/>
                  </a:cxn>
                  <a:cxn ang="0">
                    <a:pos x="72" y="62"/>
                  </a:cxn>
                  <a:cxn ang="0">
                    <a:pos x="82" y="52"/>
                  </a:cxn>
                  <a:cxn ang="0">
                    <a:pos x="90" y="42"/>
                  </a:cxn>
                  <a:cxn ang="0">
                    <a:pos x="98" y="30"/>
                  </a:cxn>
                  <a:cxn ang="0">
                    <a:pos x="106" y="0"/>
                  </a:cxn>
                  <a:cxn ang="0">
                    <a:pos x="106" y="0"/>
                  </a:cxn>
                  <a:cxn ang="0">
                    <a:pos x="80" y="6"/>
                  </a:cxn>
                  <a:cxn ang="0">
                    <a:pos x="68" y="10"/>
                  </a:cxn>
                  <a:cxn ang="0">
                    <a:pos x="58" y="14"/>
                  </a:cxn>
                  <a:cxn ang="0">
                    <a:pos x="48" y="20"/>
                  </a:cxn>
                  <a:cxn ang="0">
                    <a:pos x="38" y="28"/>
                  </a:cxn>
                  <a:cxn ang="0">
                    <a:pos x="30" y="40"/>
                  </a:cxn>
                  <a:cxn ang="0">
                    <a:pos x="22" y="54"/>
                  </a:cxn>
                  <a:cxn ang="0">
                    <a:pos x="22" y="54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/>
                <a:ahLst/>
                <a:cxnLst>
                  <a:cxn ang="0">
                    <a:pos x="82" y="24"/>
                  </a:cxn>
                  <a:cxn ang="0">
                    <a:pos x="76" y="0"/>
                  </a:cxn>
                  <a:cxn ang="0">
                    <a:pos x="76" y="0"/>
                  </a:cxn>
                  <a:cxn ang="0">
                    <a:pos x="50" y="8"/>
                  </a:cxn>
                  <a:cxn ang="0">
                    <a:pos x="30" y="18"/>
                  </a:cxn>
                  <a:cxn ang="0">
                    <a:pos x="20" y="24"/>
                  </a:cxn>
                  <a:cxn ang="0">
                    <a:pos x="12" y="30"/>
                  </a:cxn>
                  <a:cxn ang="0">
                    <a:pos x="6" y="40"/>
                  </a:cxn>
                  <a:cxn ang="0">
                    <a:pos x="0" y="48"/>
                  </a:cxn>
                  <a:cxn ang="0">
                    <a:pos x="0" y="68"/>
                  </a:cxn>
                  <a:cxn ang="0">
                    <a:pos x="0" y="68"/>
                  </a:cxn>
                  <a:cxn ang="0">
                    <a:pos x="16" y="72"/>
                  </a:cxn>
                  <a:cxn ang="0">
                    <a:pos x="30" y="70"/>
                  </a:cxn>
                  <a:cxn ang="0">
                    <a:pos x="42" y="66"/>
                  </a:cxn>
                  <a:cxn ang="0">
                    <a:pos x="52" y="60"/>
                  </a:cxn>
                  <a:cxn ang="0">
                    <a:pos x="62" y="52"/>
                  </a:cxn>
                  <a:cxn ang="0">
                    <a:pos x="70" y="42"/>
                  </a:cxn>
                  <a:cxn ang="0">
                    <a:pos x="82" y="24"/>
                  </a:cxn>
                  <a:cxn ang="0">
                    <a:pos x="82" y="24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/>
                <a:ahLst/>
                <a:cxnLst>
                  <a:cxn ang="0">
                    <a:pos x="0" y="50"/>
                  </a:cxn>
                  <a:cxn ang="0">
                    <a:pos x="14" y="58"/>
                  </a:cxn>
                  <a:cxn ang="0">
                    <a:pos x="14" y="58"/>
                  </a:cxn>
                  <a:cxn ang="0">
                    <a:pos x="30" y="62"/>
                  </a:cxn>
                  <a:cxn ang="0">
                    <a:pos x="44" y="60"/>
                  </a:cxn>
                  <a:cxn ang="0">
                    <a:pos x="54" y="56"/>
                  </a:cxn>
                  <a:cxn ang="0">
                    <a:pos x="60" y="50"/>
                  </a:cxn>
                  <a:cxn ang="0">
                    <a:pos x="66" y="42"/>
                  </a:cxn>
                  <a:cxn ang="0">
                    <a:pos x="70" y="34"/>
                  </a:cxn>
                  <a:cxn ang="0">
                    <a:pos x="78" y="18"/>
                  </a:cxn>
                  <a:cxn ang="0">
                    <a:pos x="98" y="2"/>
                  </a:cxn>
                  <a:cxn ang="0">
                    <a:pos x="98" y="2"/>
                  </a:cxn>
                  <a:cxn ang="0">
                    <a:pos x="80" y="0"/>
                  </a:cxn>
                  <a:cxn ang="0">
                    <a:pos x="64" y="2"/>
                  </a:cxn>
                  <a:cxn ang="0">
                    <a:pos x="50" y="6"/>
                  </a:cxn>
                  <a:cxn ang="0">
                    <a:pos x="36" y="14"/>
                  </a:cxn>
                  <a:cxn ang="0">
                    <a:pos x="24" y="22"/>
                  </a:cxn>
                  <a:cxn ang="0">
                    <a:pos x="14" y="30"/>
                  </a:cxn>
                  <a:cxn ang="0">
                    <a:pos x="6" y="40"/>
                  </a:cxn>
                  <a:cxn ang="0">
                    <a:pos x="0" y="50"/>
                  </a:cxn>
                  <a:cxn ang="0">
                    <a:pos x="0" y="50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2" y="14"/>
                  </a:cxn>
                  <a:cxn ang="0">
                    <a:pos x="4" y="20"/>
                  </a:cxn>
                  <a:cxn ang="0">
                    <a:pos x="14" y="32"/>
                  </a:cxn>
                  <a:cxn ang="0">
                    <a:pos x="26" y="42"/>
                  </a:cxn>
                  <a:cxn ang="0">
                    <a:pos x="42" y="50"/>
                  </a:cxn>
                  <a:cxn ang="0">
                    <a:pos x="58" y="56"/>
                  </a:cxn>
                  <a:cxn ang="0">
                    <a:pos x="72" y="58"/>
                  </a:cxn>
                  <a:cxn ang="0">
                    <a:pos x="78" y="58"/>
                  </a:cxn>
                  <a:cxn ang="0">
                    <a:pos x="84" y="56"/>
                  </a:cxn>
                  <a:cxn ang="0">
                    <a:pos x="90" y="54"/>
                  </a:cxn>
                  <a:cxn ang="0">
                    <a:pos x="94" y="50"/>
                  </a:cxn>
                  <a:cxn ang="0">
                    <a:pos x="96" y="20"/>
                  </a:cxn>
                  <a:cxn ang="0">
                    <a:pos x="96" y="20"/>
                  </a:cxn>
                  <a:cxn ang="0">
                    <a:pos x="78" y="10"/>
                  </a:cxn>
                  <a:cxn ang="0">
                    <a:pos x="60" y="4"/>
                  </a:cxn>
                  <a:cxn ang="0">
                    <a:pos x="40" y="0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/>
                <a:ahLst/>
                <a:cxnLst>
                  <a:cxn ang="0">
                    <a:pos x="42" y="8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6" y="16"/>
                  </a:cxn>
                  <a:cxn ang="0">
                    <a:pos x="2" y="22"/>
                  </a:cxn>
                  <a:cxn ang="0">
                    <a:pos x="0" y="30"/>
                  </a:cxn>
                  <a:cxn ang="0">
                    <a:pos x="0" y="40"/>
                  </a:cxn>
                  <a:cxn ang="0">
                    <a:pos x="0" y="50"/>
                  </a:cxn>
                  <a:cxn ang="0">
                    <a:pos x="4" y="60"/>
                  </a:cxn>
                  <a:cxn ang="0">
                    <a:pos x="8" y="72"/>
                  </a:cxn>
                  <a:cxn ang="0">
                    <a:pos x="22" y="102"/>
                  </a:cxn>
                  <a:cxn ang="0">
                    <a:pos x="22" y="102"/>
                  </a:cxn>
                  <a:cxn ang="0">
                    <a:pos x="44" y="78"/>
                  </a:cxn>
                  <a:cxn ang="0">
                    <a:pos x="54" y="66"/>
                  </a:cxn>
                  <a:cxn ang="0">
                    <a:pos x="60" y="54"/>
                  </a:cxn>
                  <a:cxn ang="0">
                    <a:pos x="64" y="44"/>
                  </a:cxn>
                  <a:cxn ang="0">
                    <a:pos x="64" y="38"/>
                  </a:cxn>
                  <a:cxn ang="0">
                    <a:pos x="62" y="32"/>
                  </a:cxn>
                  <a:cxn ang="0">
                    <a:pos x="60" y="26"/>
                  </a:cxn>
                  <a:cxn ang="0">
                    <a:pos x="56" y="20"/>
                  </a:cxn>
                  <a:cxn ang="0">
                    <a:pos x="42" y="8"/>
                  </a:cxn>
                  <a:cxn ang="0">
                    <a:pos x="42" y="8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/>
                <a:ahLst/>
                <a:cxnLst>
                  <a:cxn ang="0">
                    <a:pos x="636" y="774"/>
                  </a:cxn>
                  <a:cxn ang="0">
                    <a:pos x="688" y="690"/>
                  </a:cxn>
                  <a:cxn ang="0">
                    <a:pos x="686" y="488"/>
                  </a:cxn>
                  <a:cxn ang="0">
                    <a:pos x="694" y="430"/>
                  </a:cxn>
                  <a:cxn ang="0">
                    <a:pos x="694" y="376"/>
                  </a:cxn>
                  <a:cxn ang="0">
                    <a:pos x="676" y="320"/>
                  </a:cxn>
                  <a:cxn ang="0">
                    <a:pos x="646" y="280"/>
                  </a:cxn>
                  <a:cxn ang="0">
                    <a:pos x="648" y="238"/>
                  </a:cxn>
                  <a:cxn ang="0">
                    <a:pos x="610" y="226"/>
                  </a:cxn>
                  <a:cxn ang="0">
                    <a:pos x="580" y="190"/>
                  </a:cxn>
                  <a:cxn ang="0">
                    <a:pos x="568" y="180"/>
                  </a:cxn>
                  <a:cxn ang="0">
                    <a:pos x="526" y="182"/>
                  </a:cxn>
                  <a:cxn ang="0">
                    <a:pos x="518" y="138"/>
                  </a:cxn>
                  <a:cxn ang="0">
                    <a:pos x="472" y="156"/>
                  </a:cxn>
                  <a:cxn ang="0">
                    <a:pos x="474" y="116"/>
                  </a:cxn>
                  <a:cxn ang="0">
                    <a:pos x="432" y="120"/>
                  </a:cxn>
                  <a:cxn ang="0">
                    <a:pos x="388" y="132"/>
                  </a:cxn>
                  <a:cxn ang="0">
                    <a:pos x="388" y="80"/>
                  </a:cxn>
                  <a:cxn ang="0">
                    <a:pos x="376" y="68"/>
                  </a:cxn>
                  <a:cxn ang="0">
                    <a:pos x="346" y="44"/>
                  </a:cxn>
                  <a:cxn ang="0">
                    <a:pos x="314" y="88"/>
                  </a:cxn>
                  <a:cxn ang="0">
                    <a:pos x="306" y="64"/>
                  </a:cxn>
                  <a:cxn ang="0">
                    <a:pos x="330" y="46"/>
                  </a:cxn>
                  <a:cxn ang="0">
                    <a:pos x="256" y="122"/>
                  </a:cxn>
                  <a:cxn ang="0">
                    <a:pos x="236" y="92"/>
                  </a:cxn>
                  <a:cxn ang="0">
                    <a:pos x="290" y="18"/>
                  </a:cxn>
                  <a:cxn ang="0">
                    <a:pos x="218" y="62"/>
                  </a:cxn>
                  <a:cxn ang="0">
                    <a:pos x="214" y="90"/>
                  </a:cxn>
                  <a:cxn ang="0">
                    <a:pos x="208" y="60"/>
                  </a:cxn>
                  <a:cxn ang="0">
                    <a:pos x="212" y="8"/>
                  </a:cxn>
                  <a:cxn ang="0">
                    <a:pos x="184" y="40"/>
                  </a:cxn>
                  <a:cxn ang="0">
                    <a:pos x="162" y="0"/>
                  </a:cxn>
                  <a:cxn ang="0">
                    <a:pos x="156" y="94"/>
                  </a:cxn>
                  <a:cxn ang="0">
                    <a:pos x="138" y="12"/>
                  </a:cxn>
                  <a:cxn ang="0">
                    <a:pos x="84" y="74"/>
                  </a:cxn>
                  <a:cxn ang="0">
                    <a:pos x="62" y="98"/>
                  </a:cxn>
                  <a:cxn ang="0">
                    <a:pos x="54" y="20"/>
                  </a:cxn>
                  <a:cxn ang="0">
                    <a:pos x="86" y="738"/>
                  </a:cxn>
                  <a:cxn ang="0">
                    <a:pos x="38" y="1700"/>
                  </a:cxn>
                  <a:cxn ang="0">
                    <a:pos x="176" y="1954"/>
                  </a:cxn>
                  <a:cxn ang="0">
                    <a:pos x="576" y="1976"/>
                  </a:cxn>
                  <a:cxn ang="0">
                    <a:pos x="656" y="1938"/>
                  </a:cxn>
                  <a:cxn ang="0">
                    <a:pos x="472" y="1910"/>
                  </a:cxn>
                  <a:cxn ang="0">
                    <a:pos x="368" y="1874"/>
                  </a:cxn>
                  <a:cxn ang="0">
                    <a:pos x="266" y="1722"/>
                  </a:cxn>
                  <a:cxn ang="0">
                    <a:pos x="260" y="1568"/>
                  </a:cxn>
                  <a:cxn ang="0">
                    <a:pos x="304" y="1496"/>
                  </a:cxn>
                  <a:cxn ang="0">
                    <a:pos x="552" y="1494"/>
                  </a:cxn>
                  <a:cxn ang="0">
                    <a:pos x="682" y="1452"/>
                  </a:cxn>
                  <a:cxn ang="0">
                    <a:pos x="654" y="1352"/>
                  </a:cxn>
                  <a:cxn ang="0">
                    <a:pos x="692" y="1264"/>
                  </a:cxn>
                  <a:cxn ang="0">
                    <a:pos x="610" y="1220"/>
                  </a:cxn>
                  <a:cxn ang="0">
                    <a:pos x="694" y="1188"/>
                  </a:cxn>
                  <a:cxn ang="0">
                    <a:pos x="698" y="1124"/>
                  </a:cxn>
                  <a:cxn ang="0">
                    <a:pos x="714" y="1052"/>
                  </a:cxn>
                  <a:cxn ang="0">
                    <a:pos x="772" y="1002"/>
                  </a:cxn>
                  <a:cxn ang="0">
                    <a:pos x="492" y="850"/>
                  </a:cxn>
                  <a:cxn ang="0">
                    <a:pos x="362" y="826"/>
                  </a:cxn>
                  <a:cxn ang="0">
                    <a:pos x="424" y="782"/>
                  </a:cxn>
                  <a:cxn ang="0">
                    <a:pos x="532" y="794"/>
                  </a:cxn>
                  <a:cxn ang="0">
                    <a:pos x="516" y="846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/>
                <a:ahLst/>
                <a:cxnLst>
                  <a:cxn ang="0">
                    <a:pos x="1908" y="3290"/>
                  </a:cxn>
                  <a:cxn ang="0">
                    <a:pos x="2188" y="336"/>
                  </a:cxn>
                  <a:cxn ang="0">
                    <a:pos x="2158" y="426"/>
                  </a:cxn>
                  <a:cxn ang="0">
                    <a:pos x="2088" y="368"/>
                  </a:cxn>
                  <a:cxn ang="0">
                    <a:pos x="2080" y="432"/>
                  </a:cxn>
                  <a:cxn ang="0">
                    <a:pos x="2032" y="374"/>
                  </a:cxn>
                  <a:cxn ang="0">
                    <a:pos x="1992" y="446"/>
                  </a:cxn>
                  <a:cxn ang="0">
                    <a:pos x="1962" y="396"/>
                  </a:cxn>
                  <a:cxn ang="0">
                    <a:pos x="1916" y="472"/>
                  </a:cxn>
                  <a:cxn ang="0">
                    <a:pos x="1882" y="416"/>
                  </a:cxn>
                  <a:cxn ang="0">
                    <a:pos x="1852" y="538"/>
                  </a:cxn>
                  <a:cxn ang="0">
                    <a:pos x="1828" y="458"/>
                  </a:cxn>
                  <a:cxn ang="0">
                    <a:pos x="1772" y="502"/>
                  </a:cxn>
                  <a:cxn ang="0">
                    <a:pos x="1750" y="544"/>
                  </a:cxn>
                  <a:cxn ang="0">
                    <a:pos x="1664" y="534"/>
                  </a:cxn>
                  <a:cxn ang="0">
                    <a:pos x="1670" y="594"/>
                  </a:cxn>
                  <a:cxn ang="0">
                    <a:pos x="1558" y="570"/>
                  </a:cxn>
                  <a:cxn ang="0">
                    <a:pos x="1620" y="638"/>
                  </a:cxn>
                  <a:cxn ang="0">
                    <a:pos x="1632" y="668"/>
                  </a:cxn>
                  <a:cxn ang="0">
                    <a:pos x="1540" y="638"/>
                  </a:cxn>
                  <a:cxn ang="0">
                    <a:pos x="1546" y="702"/>
                  </a:cxn>
                  <a:cxn ang="0">
                    <a:pos x="1594" y="762"/>
                  </a:cxn>
                  <a:cxn ang="0">
                    <a:pos x="1422" y="704"/>
                  </a:cxn>
                  <a:cxn ang="0">
                    <a:pos x="1514" y="784"/>
                  </a:cxn>
                  <a:cxn ang="0">
                    <a:pos x="1534" y="848"/>
                  </a:cxn>
                  <a:cxn ang="0">
                    <a:pos x="1504" y="890"/>
                  </a:cxn>
                  <a:cxn ang="0">
                    <a:pos x="1426" y="844"/>
                  </a:cxn>
                  <a:cxn ang="0">
                    <a:pos x="1362" y="830"/>
                  </a:cxn>
                  <a:cxn ang="0">
                    <a:pos x="1310" y="904"/>
                  </a:cxn>
                  <a:cxn ang="0">
                    <a:pos x="1472" y="920"/>
                  </a:cxn>
                  <a:cxn ang="0">
                    <a:pos x="1386" y="982"/>
                  </a:cxn>
                  <a:cxn ang="0">
                    <a:pos x="1422" y="1038"/>
                  </a:cxn>
                  <a:cxn ang="0">
                    <a:pos x="1454" y="1058"/>
                  </a:cxn>
                  <a:cxn ang="0">
                    <a:pos x="1436" y="1156"/>
                  </a:cxn>
                  <a:cxn ang="0">
                    <a:pos x="1368" y="1182"/>
                  </a:cxn>
                  <a:cxn ang="0">
                    <a:pos x="1374" y="1242"/>
                  </a:cxn>
                  <a:cxn ang="0">
                    <a:pos x="1396" y="1290"/>
                  </a:cxn>
                  <a:cxn ang="0">
                    <a:pos x="1392" y="1342"/>
                  </a:cxn>
                  <a:cxn ang="0">
                    <a:pos x="1410" y="1384"/>
                  </a:cxn>
                  <a:cxn ang="0">
                    <a:pos x="1438" y="1404"/>
                  </a:cxn>
                  <a:cxn ang="0">
                    <a:pos x="1484" y="1472"/>
                  </a:cxn>
                  <a:cxn ang="0">
                    <a:pos x="1540" y="1486"/>
                  </a:cxn>
                  <a:cxn ang="0">
                    <a:pos x="1576" y="1588"/>
                  </a:cxn>
                  <a:cxn ang="0">
                    <a:pos x="1632" y="1496"/>
                  </a:cxn>
                  <a:cxn ang="0">
                    <a:pos x="1644" y="1570"/>
                  </a:cxn>
                  <a:cxn ang="0">
                    <a:pos x="1732" y="1560"/>
                  </a:cxn>
                  <a:cxn ang="0">
                    <a:pos x="1720" y="1614"/>
                  </a:cxn>
                  <a:cxn ang="0">
                    <a:pos x="1724" y="1660"/>
                  </a:cxn>
                  <a:cxn ang="0">
                    <a:pos x="1760" y="1698"/>
                  </a:cxn>
                  <a:cxn ang="0">
                    <a:pos x="1796" y="1742"/>
                  </a:cxn>
                  <a:cxn ang="0">
                    <a:pos x="1852" y="1692"/>
                  </a:cxn>
                  <a:cxn ang="0">
                    <a:pos x="1886" y="1682"/>
                  </a:cxn>
                  <a:cxn ang="0">
                    <a:pos x="1916" y="1748"/>
                  </a:cxn>
                  <a:cxn ang="0">
                    <a:pos x="1936" y="1794"/>
                  </a:cxn>
                  <a:cxn ang="0">
                    <a:pos x="1966" y="1864"/>
                  </a:cxn>
                  <a:cxn ang="0">
                    <a:pos x="2032" y="1936"/>
                  </a:cxn>
                  <a:cxn ang="0">
                    <a:pos x="1960" y="2136"/>
                  </a:cxn>
                  <a:cxn ang="0">
                    <a:pos x="1752" y="2224"/>
                  </a:cxn>
                  <a:cxn ang="0">
                    <a:pos x="1624" y="2286"/>
                  </a:cxn>
                  <a:cxn ang="0">
                    <a:pos x="1820" y="2290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/>
                <a:ahLst/>
                <a:cxnLst>
                  <a:cxn ang="0">
                    <a:pos x="176" y="312"/>
                  </a:cxn>
                  <a:cxn ang="0">
                    <a:pos x="186" y="252"/>
                  </a:cxn>
                  <a:cxn ang="0">
                    <a:pos x="208" y="204"/>
                  </a:cxn>
                  <a:cxn ang="0">
                    <a:pos x="242" y="168"/>
                  </a:cxn>
                  <a:cxn ang="0">
                    <a:pos x="290" y="144"/>
                  </a:cxn>
                  <a:cxn ang="0">
                    <a:pos x="348" y="136"/>
                  </a:cxn>
                  <a:cxn ang="0">
                    <a:pos x="388" y="140"/>
                  </a:cxn>
                  <a:cxn ang="0">
                    <a:pos x="438" y="158"/>
                  </a:cxn>
                  <a:cxn ang="0">
                    <a:pos x="476" y="188"/>
                  </a:cxn>
                  <a:cxn ang="0">
                    <a:pos x="502" y="232"/>
                  </a:cxn>
                  <a:cxn ang="0">
                    <a:pos x="516" y="290"/>
                  </a:cxn>
                  <a:cxn ang="0">
                    <a:pos x="518" y="334"/>
                  </a:cxn>
                  <a:cxn ang="0">
                    <a:pos x="512" y="396"/>
                  </a:cxn>
                  <a:cxn ang="0">
                    <a:pos x="494" y="450"/>
                  </a:cxn>
                  <a:cxn ang="0">
                    <a:pos x="466" y="492"/>
                  </a:cxn>
                  <a:cxn ang="0">
                    <a:pos x="424" y="522"/>
                  </a:cxn>
                  <a:cxn ang="0">
                    <a:pos x="370" y="538"/>
                  </a:cxn>
                  <a:cxn ang="0">
                    <a:pos x="328" y="538"/>
                  </a:cxn>
                  <a:cxn ang="0">
                    <a:pos x="276" y="524"/>
                  </a:cxn>
                  <a:cxn ang="0">
                    <a:pos x="232" y="494"/>
                  </a:cxn>
                  <a:cxn ang="0">
                    <a:pos x="202" y="450"/>
                  </a:cxn>
                  <a:cxn ang="0">
                    <a:pos x="182" y="396"/>
                  </a:cxn>
                  <a:cxn ang="0">
                    <a:pos x="176" y="334"/>
                  </a:cxn>
                  <a:cxn ang="0">
                    <a:pos x="348" y="676"/>
                  </a:cxn>
                  <a:cxn ang="0">
                    <a:pos x="458" y="660"/>
                  </a:cxn>
                  <a:cxn ang="0">
                    <a:pos x="550" y="618"/>
                  </a:cxn>
                  <a:cxn ang="0">
                    <a:pos x="622" y="552"/>
                  </a:cxn>
                  <a:cxn ang="0">
                    <a:pos x="670" y="466"/>
                  </a:cxn>
                  <a:cxn ang="0">
                    <a:pos x="694" y="368"/>
                  </a:cxn>
                  <a:cxn ang="0">
                    <a:pos x="694" y="298"/>
                  </a:cxn>
                  <a:cxn ang="0">
                    <a:pos x="670" y="198"/>
                  </a:cxn>
                  <a:cxn ang="0">
                    <a:pos x="620" y="116"/>
                  </a:cxn>
                  <a:cxn ang="0">
                    <a:pos x="548" y="52"/>
                  </a:cxn>
                  <a:cxn ang="0">
                    <a:pos x="458" y="14"/>
                  </a:cxn>
                  <a:cxn ang="0">
                    <a:pos x="348" y="0"/>
                  </a:cxn>
                  <a:cxn ang="0">
                    <a:pos x="274" y="6"/>
                  </a:cxn>
                  <a:cxn ang="0">
                    <a:pos x="176" y="36"/>
                  </a:cxn>
                  <a:cxn ang="0">
                    <a:pos x="96" y="90"/>
                  </a:cxn>
                  <a:cxn ang="0">
                    <a:pos x="38" y="166"/>
                  </a:cxn>
                  <a:cxn ang="0">
                    <a:pos x="6" y="262"/>
                  </a:cxn>
                  <a:cxn ang="0">
                    <a:pos x="0" y="334"/>
                  </a:cxn>
                  <a:cxn ang="0">
                    <a:pos x="14" y="438"/>
                  </a:cxn>
                  <a:cxn ang="0">
                    <a:pos x="56" y="530"/>
                  </a:cxn>
                  <a:cxn ang="0">
                    <a:pos x="122" y="600"/>
                  </a:cxn>
                  <a:cxn ang="0">
                    <a:pos x="208" y="650"/>
                  </a:cxn>
                  <a:cxn ang="0">
                    <a:pos x="310" y="674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/>
                <a:ahLst/>
                <a:cxnLst>
                  <a:cxn ang="0">
                    <a:pos x="412" y="138"/>
                  </a:cxn>
                  <a:cxn ang="0">
                    <a:pos x="324" y="126"/>
                  </a:cxn>
                  <a:cxn ang="0">
                    <a:pos x="294" y="124"/>
                  </a:cxn>
                  <a:cxn ang="0">
                    <a:pos x="248" y="126"/>
                  </a:cxn>
                  <a:cxn ang="0">
                    <a:pos x="210" y="136"/>
                  </a:cxn>
                  <a:cxn ang="0">
                    <a:pos x="186" y="152"/>
                  </a:cxn>
                  <a:cxn ang="0">
                    <a:pos x="178" y="174"/>
                  </a:cxn>
                  <a:cxn ang="0">
                    <a:pos x="178" y="180"/>
                  </a:cxn>
                  <a:cxn ang="0">
                    <a:pos x="188" y="202"/>
                  </a:cxn>
                  <a:cxn ang="0">
                    <a:pos x="220" y="228"/>
                  </a:cxn>
                  <a:cxn ang="0">
                    <a:pos x="264" y="254"/>
                  </a:cxn>
                  <a:cxn ang="0">
                    <a:pos x="316" y="282"/>
                  </a:cxn>
                  <a:cxn ang="0">
                    <a:pos x="370" y="314"/>
                  </a:cxn>
                  <a:cxn ang="0">
                    <a:pos x="424" y="354"/>
                  </a:cxn>
                  <a:cxn ang="0">
                    <a:pos x="446" y="380"/>
                  </a:cxn>
                  <a:cxn ang="0">
                    <a:pos x="464" y="410"/>
                  </a:cxn>
                  <a:cxn ang="0">
                    <a:pos x="476" y="444"/>
                  </a:cxn>
                  <a:cxn ang="0">
                    <a:pos x="480" y="482"/>
                  </a:cxn>
                  <a:cxn ang="0">
                    <a:pos x="480" y="504"/>
                  </a:cxn>
                  <a:cxn ang="0">
                    <a:pos x="470" y="546"/>
                  </a:cxn>
                  <a:cxn ang="0">
                    <a:pos x="450" y="582"/>
                  </a:cxn>
                  <a:cxn ang="0">
                    <a:pos x="422" y="612"/>
                  </a:cxn>
                  <a:cxn ang="0">
                    <a:pos x="386" y="636"/>
                  </a:cxn>
                  <a:cxn ang="0">
                    <a:pos x="342" y="656"/>
                  </a:cxn>
                  <a:cxn ang="0">
                    <a:pos x="292" y="668"/>
                  </a:cxn>
                  <a:cxn ang="0">
                    <a:pos x="234" y="674"/>
                  </a:cxn>
                  <a:cxn ang="0">
                    <a:pos x="204" y="676"/>
                  </a:cxn>
                  <a:cxn ang="0">
                    <a:pos x="150" y="674"/>
                  </a:cxn>
                  <a:cxn ang="0">
                    <a:pos x="58" y="658"/>
                  </a:cxn>
                  <a:cxn ang="0">
                    <a:pos x="12" y="510"/>
                  </a:cxn>
                  <a:cxn ang="0">
                    <a:pos x="54" y="522"/>
                  </a:cxn>
                  <a:cxn ang="0">
                    <a:pos x="130" y="542"/>
                  </a:cxn>
                  <a:cxn ang="0">
                    <a:pos x="184" y="550"/>
                  </a:cxn>
                  <a:cxn ang="0">
                    <a:pos x="210" y="552"/>
                  </a:cxn>
                  <a:cxn ang="0">
                    <a:pos x="244" y="548"/>
                  </a:cxn>
                  <a:cxn ang="0">
                    <a:pos x="274" y="536"/>
                  </a:cxn>
                  <a:cxn ang="0">
                    <a:pos x="296" y="516"/>
                  </a:cxn>
                  <a:cxn ang="0">
                    <a:pos x="304" y="488"/>
                  </a:cxn>
                  <a:cxn ang="0">
                    <a:pos x="304" y="480"/>
                  </a:cxn>
                  <a:cxn ang="0">
                    <a:pos x="294" y="460"/>
                  </a:cxn>
                  <a:cxn ang="0">
                    <a:pos x="266" y="436"/>
                  </a:cxn>
                  <a:cxn ang="0">
                    <a:pos x="222" y="410"/>
                  </a:cxn>
                  <a:cxn ang="0">
                    <a:pos x="168" y="380"/>
                  </a:cxn>
                  <a:cxn ang="0">
                    <a:pos x="110" y="346"/>
                  </a:cxn>
                  <a:cxn ang="0">
                    <a:pos x="56" y="298"/>
                  </a:cxn>
                  <a:cxn ang="0">
                    <a:pos x="34" y="272"/>
                  </a:cxn>
                  <a:cxn ang="0">
                    <a:pos x="16" y="240"/>
                  </a:cxn>
                  <a:cxn ang="0">
                    <a:pos x="4" y="208"/>
                  </a:cxn>
                  <a:cxn ang="0">
                    <a:pos x="0" y="174"/>
                  </a:cxn>
                  <a:cxn ang="0">
                    <a:pos x="2" y="154"/>
                  </a:cxn>
                  <a:cxn ang="0">
                    <a:pos x="12" y="116"/>
                  </a:cxn>
                  <a:cxn ang="0">
                    <a:pos x="32" y="84"/>
                  </a:cxn>
                  <a:cxn ang="0">
                    <a:pos x="60" y="56"/>
                  </a:cxn>
                  <a:cxn ang="0">
                    <a:pos x="94" y="34"/>
                  </a:cxn>
                  <a:cxn ang="0">
                    <a:pos x="136" y="18"/>
                  </a:cxn>
                  <a:cxn ang="0">
                    <a:pos x="184" y="6"/>
                  </a:cxn>
                  <a:cxn ang="0">
                    <a:pos x="236" y="0"/>
                  </a:cxn>
                  <a:cxn ang="0">
                    <a:pos x="264" y="0"/>
                  </a:cxn>
                  <a:cxn ang="0">
                    <a:pos x="338" y="2"/>
                  </a:cxn>
                  <a:cxn ang="0">
                    <a:pos x="412" y="138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/>
                <a:ahLst/>
                <a:cxnLst>
                  <a:cxn ang="0">
                    <a:pos x="20" y="890"/>
                  </a:cxn>
                  <a:cxn ang="0">
                    <a:pos x="20" y="890"/>
                  </a:cxn>
                  <a:cxn ang="0">
                    <a:pos x="26" y="786"/>
                  </a:cxn>
                  <a:cxn ang="0">
                    <a:pos x="28" y="660"/>
                  </a:cxn>
                  <a:cxn ang="0">
                    <a:pos x="28" y="314"/>
                  </a:cxn>
                  <a:cxn ang="0">
                    <a:pos x="28" y="314"/>
                  </a:cxn>
                  <a:cxn ang="0">
                    <a:pos x="26" y="224"/>
                  </a:cxn>
                  <a:cxn ang="0">
                    <a:pos x="20" y="144"/>
                  </a:cxn>
                  <a:cxn ang="0">
                    <a:pos x="12" y="72"/>
                  </a:cxn>
                  <a:cxn ang="0">
                    <a:pos x="0" y="0"/>
                  </a:cxn>
                  <a:cxn ang="0">
                    <a:pos x="230" y="0"/>
                  </a:cxn>
                  <a:cxn ang="0">
                    <a:pos x="230" y="0"/>
                  </a:cxn>
                  <a:cxn ang="0">
                    <a:pos x="230" y="54"/>
                  </a:cxn>
                  <a:cxn ang="0">
                    <a:pos x="226" y="114"/>
                  </a:cxn>
                  <a:cxn ang="0">
                    <a:pos x="224" y="180"/>
                  </a:cxn>
                  <a:cxn ang="0">
                    <a:pos x="224" y="254"/>
                  </a:cxn>
                  <a:cxn ang="0">
                    <a:pos x="224" y="578"/>
                  </a:cxn>
                  <a:cxn ang="0">
                    <a:pos x="224" y="578"/>
                  </a:cxn>
                  <a:cxn ang="0">
                    <a:pos x="226" y="654"/>
                  </a:cxn>
                  <a:cxn ang="0">
                    <a:pos x="232" y="736"/>
                  </a:cxn>
                  <a:cxn ang="0">
                    <a:pos x="240" y="818"/>
                  </a:cxn>
                  <a:cxn ang="0">
                    <a:pos x="250" y="890"/>
                  </a:cxn>
                  <a:cxn ang="0">
                    <a:pos x="20" y="890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/>
                <a:ahLst/>
                <a:cxnLst>
                  <a:cxn ang="0">
                    <a:pos x="204" y="328"/>
                  </a:cxn>
                  <a:cxn ang="0">
                    <a:pos x="214" y="264"/>
                  </a:cxn>
                  <a:cxn ang="0">
                    <a:pos x="236" y="212"/>
                  </a:cxn>
                  <a:cxn ang="0">
                    <a:pos x="268" y="170"/>
                  </a:cxn>
                  <a:cxn ang="0">
                    <a:pos x="312" y="146"/>
                  </a:cxn>
                  <a:cxn ang="0">
                    <a:pos x="370" y="136"/>
                  </a:cxn>
                  <a:cxn ang="0">
                    <a:pos x="406" y="140"/>
                  </a:cxn>
                  <a:cxn ang="0">
                    <a:pos x="456" y="160"/>
                  </a:cxn>
                  <a:cxn ang="0">
                    <a:pos x="496" y="196"/>
                  </a:cxn>
                  <a:cxn ang="0">
                    <a:pos x="526" y="246"/>
                  </a:cxn>
                  <a:cxn ang="0">
                    <a:pos x="542" y="306"/>
                  </a:cxn>
                  <a:cxn ang="0">
                    <a:pos x="546" y="352"/>
                  </a:cxn>
                  <a:cxn ang="0">
                    <a:pos x="540" y="410"/>
                  </a:cxn>
                  <a:cxn ang="0">
                    <a:pos x="522" y="460"/>
                  </a:cxn>
                  <a:cxn ang="0">
                    <a:pos x="492" y="498"/>
                  </a:cxn>
                  <a:cxn ang="0">
                    <a:pos x="450" y="526"/>
                  </a:cxn>
                  <a:cxn ang="0">
                    <a:pos x="398" y="538"/>
                  </a:cxn>
                  <a:cxn ang="0">
                    <a:pos x="358" y="538"/>
                  </a:cxn>
                  <a:cxn ang="0">
                    <a:pos x="304" y="526"/>
                  </a:cxn>
                  <a:cxn ang="0">
                    <a:pos x="260" y="502"/>
                  </a:cxn>
                  <a:cxn ang="0">
                    <a:pos x="230" y="466"/>
                  </a:cxn>
                  <a:cxn ang="0">
                    <a:pos x="210" y="414"/>
                  </a:cxn>
                  <a:cxn ang="0">
                    <a:pos x="204" y="352"/>
                  </a:cxn>
                  <a:cxn ang="0">
                    <a:pos x="230" y="926"/>
                  </a:cxn>
                  <a:cxn ang="0">
                    <a:pos x="218" y="726"/>
                  </a:cxn>
                  <a:cxn ang="0">
                    <a:pos x="218" y="614"/>
                  </a:cxn>
                  <a:cxn ang="0">
                    <a:pos x="296" y="654"/>
                  </a:cxn>
                  <a:cxn ang="0">
                    <a:pos x="384" y="674"/>
                  </a:cxn>
                  <a:cxn ang="0">
                    <a:pos x="454" y="674"/>
                  </a:cxn>
                  <a:cxn ang="0">
                    <a:pos x="544" y="652"/>
                  </a:cxn>
                  <a:cxn ang="0">
                    <a:pos x="618" y="604"/>
                  </a:cxn>
                  <a:cxn ang="0">
                    <a:pos x="674" y="536"/>
                  </a:cxn>
                  <a:cxn ang="0">
                    <a:pos x="710" y="450"/>
                  </a:cxn>
                  <a:cxn ang="0">
                    <a:pos x="722" y="350"/>
                  </a:cxn>
                  <a:cxn ang="0">
                    <a:pos x="716" y="276"/>
                  </a:cxn>
                  <a:cxn ang="0">
                    <a:pos x="686" y="178"/>
                  </a:cxn>
                  <a:cxn ang="0">
                    <a:pos x="636" y="98"/>
                  </a:cxn>
                  <a:cxn ang="0">
                    <a:pos x="566" y="40"/>
                  </a:cxn>
                  <a:cxn ang="0">
                    <a:pos x="478" y="6"/>
                  </a:cxn>
                  <a:cxn ang="0">
                    <a:pos x="412" y="0"/>
                  </a:cxn>
                  <a:cxn ang="0">
                    <a:pos x="348" y="6"/>
                  </a:cxn>
                  <a:cxn ang="0">
                    <a:pos x="298" y="22"/>
                  </a:cxn>
                  <a:cxn ang="0">
                    <a:pos x="226" y="70"/>
                  </a:cxn>
                  <a:cxn ang="0">
                    <a:pos x="190" y="106"/>
                  </a:cxn>
                  <a:cxn ang="0">
                    <a:pos x="168" y="16"/>
                  </a:cxn>
                  <a:cxn ang="0">
                    <a:pos x="16" y="110"/>
                  </a:cxn>
                  <a:cxn ang="0">
                    <a:pos x="38" y="270"/>
                  </a:cxn>
                  <a:cxn ang="0">
                    <a:pos x="40" y="614"/>
                  </a:cxn>
                  <a:cxn ang="0">
                    <a:pos x="38" y="694"/>
                  </a:cxn>
                  <a:cxn ang="0">
                    <a:pos x="230" y="926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/>
                <a:ahLst/>
                <a:cxnLst>
                  <a:cxn ang="0">
                    <a:pos x="396" y="136"/>
                  </a:cxn>
                  <a:cxn ang="0">
                    <a:pos x="322" y="124"/>
                  </a:cxn>
                  <a:cxn ang="0">
                    <a:pos x="294" y="124"/>
                  </a:cxn>
                  <a:cxn ang="0">
                    <a:pos x="248" y="126"/>
                  </a:cxn>
                  <a:cxn ang="0">
                    <a:pos x="210" y="136"/>
                  </a:cxn>
                  <a:cxn ang="0">
                    <a:pos x="186" y="152"/>
                  </a:cxn>
                  <a:cxn ang="0">
                    <a:pos x="178" y="174"/>
                  </a:cxn>
                  <a:cxn ang="0">
                    <a:pos x="178" y="180"/>
                  </a:cxn>
                  <a:cxn ang="0">
                    <a:pos x="188" y="202"/>
                  </a:cxn>
                  <a:cxn ang="0">
                    <a:pos x="220" y="228"/>
                  </a:cxn>
                  <a:cxn ang="0">
                    <a:pos x="264" y="254"/>
                  </a:cxn>
                  <a:cxn ang="0">
                    <a:pos x="316" y="282"/>
                  </a:cxn>
                  <a:cxn ang="0">
                    <a:pos x="370" y="314"/>
                  </a:cxn>
                  <a:cxn ang="0">
                    <a:pos x="424" y="354"/>
                  </a:cxn>
                  <a:cxn ang="0">
                    <a:pos x="446" y="380"/>
                  </a:cxn>
                  <a:cxn ang="0">
                    <a:pos x="464" y="410"/>
                  </a:cxn>
                  <a:cxn ang="0">
                    <a:pos x="476" y="444"/>
                  </a:cxn>
                  <a:cxn ang="0">
                    <a:pos x="480" y="482"/>
                  </a:cxn>
                  <a:cxn ang="0">
                    <a:pos x="480" y="504"/>
                  </a:cxn>
                  <a:cxn ang="0">
                    <a:pos x="470" y="546"/>
                  </a:cxn>
                  <a:cxn ang="0">
                    <a:pos x="450" y="582"/>
                  </a:cxn>
                  <a:cxn ang="0">
                    <a:pos x="422" y="612"/>
                  </a:cxn>
                  <a:cxn ang="0">
                    <a:pos x="386" y="636"/>
                  </a:cxn>
                  <a:cxn ang="0">
                    <a:pos x="342" y="656"/>
                  </a:cxn>
                  <a:cxn ang="0">
                    <a:pos x="292" y="668"/>
                  </a:cxn>
                  <a:cxn ang="0">
                    <a:pos x="234" y="674"/>
                  </a:cxn>
                  <a:cxn ang="0">
                    <a:pos x="204" y="676"/>
                  </a:cxn>
                  <a:cxn ang="0">
                    <a:pos x="150" y="674"/>
                  </a:cxn>
                  <a:cxn ang="0">
                    <a:pos x="58" y="658"/>
                  </a:cxn>
                  <a:cxn ang="0">
                    <a:pos x="12" y="510"/>
                  </a:cxn>
                  <a:cxn ang="0">
                    <a:pos x="54" y="522"/>
                  </a:cxn>
                  <a:cxn ang="0">
                    <a:pos x="130" y="542"/>
                  </a:cxn>
                  <a:cxn ang="0">
                    <a:pos x="184" y="550"/>
                  </a:cxn>
                  <a:cxn ang="0">
                    <a:pos x="210" y="552"/>
                  </a:cxn>
                  <a:cxn ang="0">
                    <a:pos x="244" y="548"/>
                  </a:cxn>
                  <a:cxn ang="0">
                    <a:pos x="274" y="536"/>
                  </a:cxn>
                  <a:cxn ang="0">
                    <a:pos x="296" y="516"/>
                  </a:cxn>
                  <a:cxn ang="0">
                    <a:pos x="304" y="488"/>
                  </a:cxn>
                  <a:cxn ang="0">
                    <a:pos x="304" y="480"/>
                  </a:cxn>
                  <a:cxn ang="0">
                    <a:pos x="294" y="460"/>
                  </a:cxn>
                  <a:cxn ang="0">
                    <a:pos x="266" y="436"/>
                  </a:cxn>
                  <a:cxn ang="0">
                    <a:pos x="222" y="410"/>
                  </a:cxn>
                  <a:cxn ang="0">
                    <a:pos x="166" y="380"/>
                  </a:cxn>
                  <a:cxn ang="0">
                    <a:pos x="110" y="346"/>
                  </a:cxn>
                  <a:cxn ang="0">
                    <a:pos x="56" y="298"/>
                  </a:cxn>
                  <a:cxn ang="0">
                    <a:pos x="34" y="272"/>
                  </a:cxn>
                  <a:cxn ang="0">
                    <a:pos x="16" y="240"/>
                  </a:cxn>
                  <a:cxn ang="0">
                    <a:pos x="4" y="208"/>
                  </a:cxn>
                  <a:cxn ang="0">
                    <a:pos x="0" y="174"/>
                  </a:cxn>
                  <a:cxn ang="0">
                    <a:pos x="2" y="154"/>
                  </a:cxn>
                  <a:cxn ang="0">
                    <a:pos x="12" y="116"/>
                  </a:cxn>
                  <a:cxn ang="0">
                    <a:pos x="32" y="84"/>
                  </a:cxn>
                  <a:cxn ang="0">
                    <a:pos x="60" y="56"/>
                  </a:cxn>
                  <a:cxn ang="0">
                    <a:pos x="94" y="34"/>
                  </a:cxn>
                  <a:cxn ang="0">
                    <a:pos x="136" y="18"/>
                  </a:cxn>
                  <a:cxn ang="0">
                    <a:pos x="184" y="6"/>
                  </a:cxn>
                  <a:cxn ang="0">
                    <a:pos x="236" y="0"/>
                  </a:cxn>
                  <a:cxn ang="0">
                    <a:pos x="264" y="0"/>
                  </a:cxn>
                  <a:cxn ang="0">
                    <a:pos x="344" y="4"/>
                  </a:cxn>
                  <a:cxn ang="0">
                    <a:pos x="396" y="136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3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3341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2424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38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945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8472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2447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713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663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1556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0978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6611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7" descr="background-p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 trans="54000" scaling="39"/>
                    </a14:imgEffect>
                    <a14:imgEffect>
                      <a14:colorTemperature colorTemp="8625"/>
                    </a14:imgEffect>
                    <a14:imgEffect>
                      <a14:saturation sat="10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8150" y="1371600"/>
            <a:ext cx="8267700" cy="914400"/>
          </a:xfrm>
        </p:spPr>
        <p:txBody>
          <a:bodyPr lIns="0" rIns="0" anchor="b"/>
          <a:lstStyle>
            <a:lvl1pPr algn="ctr">
              <a:lnSpc>
                <a:spcPct val="100000"/>
              </a:lnSpc>
              <a:spcBef>
                <a:spcPct val="40000"/>
              </a:spcBef>
              <a:defRPr lang="en-CA" sz="3200" i="1" kern="120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43000" y="58674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pPr algn="ctr">
              <a:spcBef>
                <a:spcPct val="50000"/>
              </a:spcBef>
            </a:pPr>
            <a:r>
              <a:rPr lang="en-CA" sz="2600" b="1" dirty="0" smtClean="0">
                <a:latin typeface="Arial" charset="0"/>
              </a:rPr>
              <a:t>LOCATION</a:t>
            </a:r>
          </a:p>
          <a:p>
            <a:pPr algn="ctr">
              <a:spcBef>
                <a:spcPts val="600"/>
              </a:spcBef>
            </a:pPr>
            <a:r>
              <a:rPr lang="en-CA" sz="2600" b="1" dirty="0" smtClean="0">
                <a:latin typeface="Arial" charset="0"/>
              </a:rPr>
              <a:t>DATE</a:t>
            </a:r>
            <a:endParaRPr lang="en-CA" sz="2600" b="1" dirty="0">
              <a:latin typeface="Arial" charset="0"/>
            </a:endParaRPr>
          </a:p>
        </p:txBody>
      </p:sp>
      <p:pic>
        <p:nvPicPr>
          <p:cNvPr id="5" name="Picture 4" descr="mphec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2E63A5"/>
              </a:clrFrom>
              <a:clrTo>
                <a:srgbClr val="2E63A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4" y="2276872"/>
            <a:ext cx="4254500" cy="322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16272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CA" sz="3600" b="1" i="1" dirty="0">
                <a:solidFill>
                  <a:srgbClr val="000066"/>
                </a:solidFill>
                <a:latin typeface="Century Gothic" pitchFamily="34" charset="0"/>
                <a:cs typeface="Arial" pitchFamily="34" charset="0"/>
              </a:rPr>
              <a:t>Maritime Provinces Higher Education Commission</a:t>
            </a:r>
            <a:endParaRPr lang="en-US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085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accent4"/>
              </a:buClr>
              <a:buFont typeface="Wingdings" pitchFamily="2" charset="2"/>
              <a:buChar char="Ø"/>
              <a:defRPr sz="2400"/>
            </a:lvl1pPr>
            <a:lvl2pPr marL="679450" indent="-222250">
              <a:buFont typeface="Wingdings" pitchFamily="2" charset="2"/>
              <a:buChar char="§"/>
              <a:defRPr sz="24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12644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5948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 marL="457200" indent="-457200">
              <a:buClr>
                <a:schemeClr val="accent4"/>
              </a:buClr>
              <a:buFont typeface="Wingdings" pitchFamily="2" charset="2"/>
              <a:buChar char="Ø"/>
              <a:defRPr sz="2800"/>
            </a:lvl1pPr>
            <a:lvl2pPr marL="690563" indent="-233363"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Font typeface="Wingdings" pitchFamily="2" charset="2"/>
              <a:buChar char="Ø"/>
              <a:defRPr lang="en-US" sz="28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6794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28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09237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457200" indent="-457200">
              <a:buFont typeface="Wingdings" pitchFamily="2" charset="2"/>
              <a:buChar char="Ø"/>
              <a:defRPr sz="2400"/>
            </a:lvl1pPr>
            <a:lvl2pPr marL="679450" indent="-222250">
              <a:buFont typeface="Wingdings" pitchFamily="2" charset="2"/>
              <a:buChar char="§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457200" indent="-457200">
              <a:buClr>
                <a:schemeClr val="accent4"/>
              </a:buClr>
              <a:buFont typeface="Wingdings" pitchFamily="2" charset="2"/>
              <a:buChar char="Ø"/>
              <a:defRPr sz="2400"/>
            </a:lvl1pPr>
            <a:lvl2pPr marL="679450" indent="-222250">
              <a:buFont typeface="Wingdings" pitchFamily="2" charset="2"/>
              <a:buChar char="§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60626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07079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880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5498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457200" indent="-457200">
              <a:buClr>
                <a:schemeClr val="accent4"/>
              </a:buClr>
              <a:buFont typeface="Wingdings" pitchFamily="2" charset="2"/>
              <a:buChar char="Ø"/>
              <a:defRPr sz="3200"/>
            </a:lvl1pPr>
            <a:lvl2pPr marL="679450" indent="-222250">
              <a:buFont typeface="Wingdings" pitchFamily="2" charset="2"/>
              <a:buChar char="§"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63081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06664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46309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04786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 smtClean="0"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>
                  <a:gd name="T0" fmla="*/ 0 w 4114"/>
                  <a:gd name="T1" fmla="*/ 3756 h 3756"/>
                  <a:gd name="T2" fmla="*/ 0 w 4114"/>
                  <a:gd name="T3" fmla="*/ 0 h 3756"/>
                  <a:gd name="T4" fmla="*/ 4022 w 4114"/>
                  <a:gd name="T5" fmla="*/ 0 h 3756"/>
                  <a:gd name="T6" fmla="*/ 4022 w 4114"/>
                  <a:gd name="T7" fmla="*/ 0 h 3756"/>
                  <a:gd name="T8" fmla="*/ 4040 w 4114"/>
                  <a:gd name="T9" fmla="*/ 118 h 3756"/>
                  <a:gd name="T10" fmla="*/ 4054 w 4114"/>
                  <a:gd name="T11" fmla="*/ 234 h 3756"/>
                  <a:gd name="T12" fmla="*/ 4068 w 4114"/>
                  <a:gd name="T13" fmla="*/ 350 h 3756"/>
                  <a:gd name="T14" fmla="*/ 4078 w 4114"/>
                  <a:gd name="T15" fmla="*/ 468 h 3756"/>
                  <a:gd name="T16" fmla="*/ 4088 w 4114"/>
                  <a:gd name="T17" fmla="*/ 584 h 3756"/>
                  <a:gd name="T18" fmla="*/ 4096 w 4114"/>
                  <a:gd name="T19" fmla="*/ 700 h 3756"/>
                  <a:gd name="T20" fmla="*/ 4104 w 4114"/>
                  <a:gd name="T21" fmla="*/ 814 h 3756"/>
                  <a:gd name="T22" fmla="*/ 4108 w 4114"/>
                  <a:gd name="T23" fmla="*/ 930 h 3756"/>
                  <a:gd name="T24" fmla="*/ 4112 w 4114"/>
                  <a:gd name="T25" fmla="*/ 1046 h 3756"/>
                  <a:gd name="T26" fmla="*/ 4114 w 4114"/>
                  <a:gd name="T27" fmla="*/ 1162 h 3756"/>
                  <a:gd name="T28" fmla="*/ 4112 w 4114"/>
                  <a:gd name="T29" fmla="*/ 1276 h 3756"/>
                  <a:gd name="T30" fmla="*/ 4110 w 4114"/>
                  <a:gd name="T31" fmla="*/ 1392 h 3756"/>
                  <a:gd name="T32" fmla="*/ 4106 w 4114"/>
                  <a:gd name="T33" fmla="*/ 1508 h 3756"/>
                  <a:gd name="T34" fmla="*/ 4100 w 4114"/>
                  <a:gd name="T35" fmla="*/ 1622 h 3756"/>
                  <a:gd name="T36" fmla="*/ 4092 w 4114"/>
                  <a:gd name="T37" fmla="*/ 1738 h 3756"/>
                  <a:gd name="T38" fmla="*/ 4082 w 4114"/>
                  <a:gd name="T39" fmla="*/ 1854 h 3756"/>
                  <a:gd name="T40" fmla="*/ 4070 w 4114"/>
                  <a:gd name="T41" fmla="*/ 1970 h 3756"/>
                  <a:gd name="T42" fmla="*/ 4056 w 4114"/>
                  <a:gd name="T43" fmla="*/ 2086 h 3756"/>
                  <a:gd name="T44" fmla="*/ 4040 w 4114"/>
                  <a:gd name="T45" fmla="*/ 2202 h 3756"/>
                  <a:gd name="T46" fmla="*/ 4020 w 4114"/>
                  <a:gd name="T47" fmla="*/ 2320 h 3756"/>
                  <a:gd name="T48" fmla="*/ 4000 w 4114"/>
                  <a:gd name="T49" fmla="*/ 2436 h 3756"/>
                  <a:gd name="T50" fmla="*/ 3978 w 4114"/>
                  <a:gd name="T51" fmla="*/ 2554 h 3756"/>
                  <a:gd name="T52" fmla="*/ 3952 w 4114"/>
                  <a:gd name="T53" fmla="*/ 2672 h 3756"/>
                  <a:gd name="T54" fmla="*/ 3926 w 4114"/>
                  <a:gd name="T55" fmla="*/ 2790 h 3756"/>
                  <a:gd name="T56" fmla="*/ 3896 w 4114"/>
                  <a:gd name="T57" fmla="*/ 2908 h 3756"/>
                  <a:gd name="T58" fmla="*/ 3864 w 4114"/>
                  <a:gd name="T59" fmla="*/ 3028 h 3756"/>
                  <a:gd name="T60" fmla="*/ 3830 w 4114"/>
                  <a:gd name="T61" fmla="*/ 3148 h 3756"/>
                  <a:gd name="T62" fmla="*/ 3792 w 4114"/>
                  <a:gd name="T63" fmla="*/ 3268 h 3756"/>
                  <a:gd name="T64" fmla="*/ 3754 w 4114"/>
                  <a:gd name="T65" fmla="*/ 3388 h 3756"/>
                  <a:gd name="T66" fmla="*/ 3712 w 4114"/>
                  <a:gd name="T67" fmla="*/ 3510 h 3756"/>
                  <a:gd name="T68" fmla="*/ 3668 w 4114"/>
                  <a:gd name="T69" fmla="*/ 3632 h 3756"/>
                  <a:gd name="T70" fmla="*/ 3620 w 4114"/>
                  <a:gd name="T71" fmla="*/ 3756 h 3756"/>
                  <a:gd name="T72" fmla="*/ 0 w 4114"/>
                  <a:gd name="T73" fmla="*/ 3756 h 375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>
                  <a:gd name="T0" fmla="*/ 23 w 88"/>
                  <a:gd name="T1" fmla="*/ 39 h 62"/>
                  <a:gd name="T2" fmla="*/ 0 w 88"/>
                  <a:gd name="T3" fmla="*/ 48 h 62"/>
                  <a:gd name="T4" fmla="*/ 0 w 88"/>
                  <a:gd name="T5" fmla="*/ 48 h 62"/>
                  <a:gd name="T6" fmla="*/ 14 w 88"/>
                  <a:gd name="T7" fmla="*/ 50 h 62"/>
                  <a:gd name="T8" fmla="*/ 33 w 88"/>
                  <a:gd name="T9" fmla="*/ 52 h 62"/>
                  <a:gd name="T10" fmla="*/ 50 w 88"/>
                  <a:gd name="T11" fmla="*/ 48 h 62"/>
                  <a:gd name="T12" fmla="*/ 64 w 88"/>
                  <a:gd name="T13" fmla="*/ 45 h 62"/>
                  <a:gd name="T14" fmla="*/ 77 w 88"/>
                  <a:gd name="T15" fmla="*/ 42 h 62"/>
                  <a:gd name="T16" fmla="*/ 91 w 88"/>
                  <a:gd name="T17" fmla="*/ 35 h 62"/>
                  <a:gd name="T18" fmla="*/ 97 w 88"/>
                  <a:gd name="T19" fmla="*/ 27 h 62"/>
                  <a:gd name="T20" fmla="*/ 103 w 88"/>
                  <a:gd name="T21" fmla="*/ 19 h 62"/>
                  <a:gd name="T22" fmla="*/ 103 w 88"/>
                  <a:gd name="T23" fmla="*/ 0 h 62"/>
                  <a:gd name="T24" fmla="*/ 103 w 88"/>
                  <a:gd name="T25" fmla="*/ 0 h 62"/>
                  <a:gd name="T26" fmla="*/ 77 w 88"/>
                  <a:gd name="T27" fmla="*/ 6 h 62"/>
                  <a:gd name="T28" fmla="*/ 56 w 88"/>
                  <a:gd name="T29" fmla="*/ 15 h 62"/>
                  <a:gd name="T30" fmla="*/ 43 w 88"/>
                  <a:gd name="T31" fmla="*/ 17 h 62"/>
                  <a:gd name="T32" fmla="*/ 35 w 88"/>
                  <a:gd name="T33" fmla="*/ 23 h 62"/>
                  <a:gd name="T34" fmla="*/ 29 w 88"/>
                  <a:gd name="T35" fmla="*/ 31 h 62"/>
                  <a:gd name="T36" fmla="*/ 23 w 88"/>
                  <a:gd name="T37" fmla="*/ 39 h 62"/>
                  <a:gd name="T38" fmla="*/ 23 w 88"/>
                  <a:gd name="T39" fmla="*/ 39 h 6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>
                  <a:gd name="T0" fmla="*/ 23 w 68"/>
                  <a:gd name="T1" fmla="*/ 2 h 68"/>
                  <a:gd name="T2" fmla="*/ 0 w 68"/>
                  <a:gd name="T3" fmla="*/ 0 h 68"/>
                  <a:gd name="T4" fmla="*/ 0 w 68"/>
                  <a:gd name="T5" fmla="*/ 0 h 68"/>
                  <a:gd name="T6" fmla="*/ 2 w 68"/>
                  <a:gd name="T7" fmla="*/ 23 h 68"/>
                  <a:gd name="T8" fmla="*/ 4 w 68"/>
                  <a:gd name="T9" fmla="*/ 38 h 68"/>
                  <a:gd name="T10" fmla="*/ 6 w 68"/>
                  <a:gd name="T11" fmla="*/ 47 h 68"/>
                  <a:gd name="T12" fmla="*/ 12 w 68"/>
                  <a:gd name="T13" fmla="*/ 59 h 68"/>
                  <a:gd name="T14" fmla="*/ 17 w 68"/>
                  <a:gd name="T15" fmla="*/ 66 h 68"/>
                  <a:gd name="T16" fmla="*/ 21 w 68"/>
                  <a:gd name="T17" fmla="*/ 77 h 68"/>
                  <a:gd name="T18" fmla="*/ 31 w 68"/>
                  <a:gd name="T19" fmla="*/ 85 h 68"/>
                  <a:gd name="T20" fmla="*/ 49 w 68"/>
                  <a:gd name="T21" fmla="*/ 90 h 68"/>
                  <a:gd name="T22" fmla="*/ 49 w 68"/>
                  <a:gd name="T23" fmla="*/ 90 h 68"/>
                  <a:gd name="T24" fmla="*/ 56 w 68"/>
                  <a:gd name="T25" fmla="*/ 80 h 68"/>
                  <a:gd name="T26" fmla="*/ 58 w 68"/>
                  <a:gd name="T27" fmla="*/ 72 h 68"/>
                  <a:gd name="T28" fmla="*/ 58 w 68"/>
                  <a:gd name="T29" fmla="*/ 66 h 68"/>
                  <a:gd name="T30" fmla="*/ 56 w 68"/>
                  <a:gd name="T31" fmla="*/ 53 h 68"/>
                  <a:gd name="T32" fmla="*/ 52 w 68"/>
                  <a:gd name="T33" fmla="*/ 42 h 68"/>
                  <a:gd name="T34" fmla="*/ 47 w 68"/>
                  <a:gd name="T35" fmla="*/ 28 h 68"/>
                  <a:gd name="T36" fmla="*/ 41 w 68"/>
                  <a:gd name="T37" fmla="*/ 19 h 68"/>
                  <a:gd name="T38" fmla="*/ 23 w 68"/>
                  <a:gd name="T39" fmla="*/ 2 h 68"/>
                  <a:gd name="T40" fmla="*/ 23 w 68"/>
                  <a:gd name="T41" fmla="*/ 2 h 6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>
                  <a:gd name="T0" fmla="*/ 17 w 106"/>
                  <a:gd name="T1" fmla="*/ 41 h 76"/>
                  <a:gd name="T2" fmla="*/ 0 w 106"/>
                  <a:gd name="T3" fmla="*/ 54 h 76"/>
                  <a:gd name="T4" fmla="*/ 0 w 106"/>
                  <a:gd name="T5" fmla="*/ 54 h 76"/>
                  <a:gd name="T6" fmla="*/ 16 w 106"/>
                  <a:gd name="T7" fmla="*/ 57 h 76"/>
                  <a:gd name="T8" fmla="*/ 27 w 106"/>
                  <a:gd name="T9" fmla="*/ 58 h 76"/>
                  <a:gd name="T10" fmla="*/ 41 w 106"/>
                  <a:gd name="T11" fmla="*/ 57 h 76"/>
                  <a:gd name="T12" fmla="*/ 51 w 106"/>
                  <a:gd name="T13" fmla="*/ 52 h 76"/>
                  <a:gd name="T14" fmla="*/ 62 w 106"/>
                  <a:gd name="T15" fmla="*/ 47 h 76"/>
                  <a:gd name="T16" fmla="*/ 72 w 106"/>
                  <a:gd name="T17" fmla="*/ 40 h 76"/>
                  <a:gd name="T18" fmla="*/ 79 w 106"/>
                  <a:gd name="T19" fmla="*/ 32 h 76"/>
                  <a:gd name="T20" fmla="*/ 84 w 106"/>
                  <a:gd name="T21" fmla="*/ 24 h 76"/>
                  <a:gd name="T22" fmla="*/ 91 w 106"/>
                  <a:gd name="T23" fmla="*/ 0 h 76"/>
                  <a:gd name="T24" fmla="*/ 91 w 106"/>
                  <a:gd name="T25" fmla="*/ 0 h 76"/>
                  <a:gd name="T26" fmla="*/ 70 w 106"/>
                  <a:gd name="T27" fmla="*/ 6 h 76"/>
                  <a:gd name="T28" fmla="*/ 58 w 106"/>
                  <a:gd name="T29" fmla="*/ 9 h 76"/>
                  <a:gd name="T30" fmla="*/ 50 w 106"/>
                  <a:gd name="T31" fmla="*/ 9 h 76"/>
                  <a:gd name="T32" fmla="*/ 43 w 106"/>
                  <a:gd name="T33" fmla="*/ 15 h 76"/>
                  <a:gd name="T34" fmla="*/ 33 w 106"/>
                  <a:gd name="T35" fmla="*/ 23 h 76"/>
                  <a:gd name="T36" fmla="*/ 25 w 106"/>
                  <a:gd name="T37" fmla="*/ 30 h 76"/>
                  <a:gd name="T38" fmla="*/ 17 w 106"/>
                  <a:gd name="T39" fmla="*/ 41 h 76"/>
                  <a:gd name="T40" fmla="*/ 17 w 106"/>
                  <a:gd name="T41" fmla="*/ 41 h 7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>
                  <a:gd name="T0" fmla="*/ 97 w 82"/>
                  <a:gd name="T1" fmla="*/ 24 h 72"/>
                  <a:gd name="T2" fmla="*/ 91 w 82"/>
                  <a:gd name="T3" fmla="*/ 0 h 72"/>
                  <a:gd name="T4" fmla="*/ 91 w 82"/>
                  <a:gd name="T5" fmla="*/ 0 h 72"/>
                  <a:gd name="T6" fmla="*/ 60 w 82"/>
                  <a:gd name="T7" fmla="*/ 8 h 72"/>
                  <a:gd name="T8" fmla="*/ 35 w 82"/>
                  <a:gd name="T9" fmla="*/ 18 h 72"/>
                  <a:gd name="T10" fmla="*/ 25 w 82"/>
                  <a:gd name="T11" fmla="*/ 24 h 72"/>
                  <a:gd name="T12" fmla="*/ 12 w 82"/>
                  <a:gd name="T13" fmla="*/ 30 h 72"/>
                  <a:gd name="T14" fmla="*/ 6 w 82"/>
                  <a:gd name="T15" fmla="*/ 40 h 72"/>
                  <a:gd name="T16" fmla="*/ 0 w 82"/>
                  <a:gd name="T17" fmla="*/ 48 h 72"/>
                  <a:gd name="T18" fmla="*/ 0 w 82"/>
                  <a:gd name="T19" fmla="*/ 68 h 72"/>
                  <a:gd name="T20" fmla="*/ 0 w 82"/>
                  <a:gd name="T21" fmla="*/ 68 h 72"/>
                  <a:gd name="T22" fmla="*/ 21 w 82"/>
                  <a:gd name="T23" fmla="*/ 72 h 72"/>
                  <a:gd name="T24" fmla="*/ 35 w 82"/>
                  <a:gd name="T25" fmla="*/ 70 h 72"/>
                  <a:gd name="T26" fmla="*/ 52 w 82"/>
                  <a:gd name="T27" fmla="*/ 66 h 72"/>
                  <a:gd name="T28" fmla="*/ 62 w 82"/>
                  <a:gd name="T29" fmla="*/ 60 h 72"/>
                  <a:gd name="T30" fmla="*/ 73 w 82"/>
                  <a:gd name="T31" fmla="*/ 52 h 72"/>
                  <a:gd name="T32" fmla="*/ 85 w 82"/>
                  <a:gd name="T33" fmla="*/ 42 h 72"/>
                  <a:gd name="T34" fmla="*/ 97 w 82"/>
                  <a:gd name="T35" fmla="*/ 24 h 72"/>
                  <a:gd name="T36" fmla="*/ 97 w 82"/>
                  <a:gd name="T37" fmla="*/ 24 h 7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>
                  <a:gd name="T0" fmla="*/ 0 w 98"/>
                  <a:gd name="T1" fmla="*/ 43 h 62"/>
                  <a:gd name="T2" fmla="*/ 14 w 98"/>
                  <a:gd name="T3" fmla="*/ 48 h 62"/>
                  <a:gd name="T4" fmla="*/ 14 w 98"/>
                  <a:gd name="T5" fmla="*/ 48 h 62"/>
                  <a:gd name="T6" fmla="*/ 30 w 98"/>
                  <a:gd name="T7" fmla="*/ 52 h 62"/>
                  <a:gd name="T8" fmla="*/ 44 w 98"/>
                  <a:gd name="T9" fmla="*/ 50 h 62"/>
                  <a:gd name="T10" fmla="*/ 49 w 98"/>
                  <a:gd name="T11" fmla="*/ 46 h 62"/>
                  <a:gd name="T12" fmla="*/ 55 w 98"/>
                  <a:gd name="T13" fmla="*/ 43 h 62"/>
                  <a:gd name="T14" fmla="*/ 61 w 98"/>
                  <a:gd name="T15" fmla="*/ 37 h 62"/>
                  <a:gd name="T16" fmla="*/ 65 w 98"/>
                  <a:gd name="T17" fmla="*/ 29 h 62"/>
                  <a:gd name="T18" fmla="*/ 73 w 98"/>
                  <a:gd name="T19" fmla="*/ 15 h 62"/>
                  <a:gd name="T20" fmla="*/ 93 w 98"/>
                  <a:gd name="T21" fmla="*/ 2 h 62"/>
                  <a:gd name="T22" fmla="*/ 93 w 98"/>
                  <a:gd name="T23" fmla="*/ 2 h 62"/>
                  <a:gd name="T24" fmla="*/ 75 w 98"/>
                  <a:gd name="T25" fmla="*/ 0 h 62"/>
                  <a:gd name="T26" fmla="*/ 59 w 98"/>
                  <a:gd name="T27" fmla="*/ 2 h 62"/>
                  <a:gd name="T28" fmla="*/ 49 w 98"/>
                  <a:gd name="T29" fmla="*/ 6 h 62"/>
                  <a:gd name="T30" fmla="*/ 36 w 98"/>
                  <a:gd name="T31" fmla="*/ 14 h 62"/>
                  <a:gd name="T32" fmla="*/ 24 w 98"/>
                  <a:gd name="T33" fmla="*/ 17 h 62"/>
                  <a:gd name="T34" fmla="*/ 14 w 98"/>
                  <a:gd name="T35" fmla="*/ 25 h 62"/>
                  <a:gd name="T36" fmla="*/ 6 w 98"/>
                  <a:gd name="T37" fmla="*/ 35 h 62"/>
                  <a:gd name="T38" fmla="*/ 0 w 98"/>
                  <a:gd name="T39" fmla="*/ 43 h 62"/>
                  <a:gd name="T40" fmla="*/ 0 w 98"/>
                  <a:gd name="T41" fmla="*/ 43 h 6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>
                  <a:gd name="T0" fmla="*/ 18 w 96"/>
                  <a:gd name="T1" fmla="*/ 0 h 58"/>
                  <a:gd name="T2" fmla="*/ 0 w 96"/>
                  <a:gd name="T3" fmla="*/ 7 h 58"/>
                  <a:gd name="T4" fmla="*/ 0 w 96"/>
                  <a:gd name="T5" fmla="*/ 7 h 58"/>
                  <a:gd name="T6" fmla="*/ 2 w 96"/>
                  <a:gd name="T7" fmla="*/ 9 h 58"/>
                  <a:gd name="T8" fmla="*/ 4 w 96"/>
                  <a:gd name="T9" fmla="*/ 15 h 58"/>
                  <a:gd name="T10" fmla="*/ 14 w 96"/>
                  <a:gd name="T11" fmla="*/ 22 h 58"/>
                  <a:gd name="T12" fmla="*/ 26 w 96"/>
                  <a:gd name="T13" fmla="*/ 30 h 58"/>
                  <a:gd name="T14" fmla="*/ 42 w 96"/>
                  <a:gd name="T15" fmla="*/ 35 h 58"/>
                  <a:gd name="T16" fmla="*/ 63 w 96"/>
                  <a:gd name="T17" fmla="*/ 39 h 58"/>
                  <a:gd name="T18" fmla="*/ 77 w 96"/>
                  <a:gd name="T19" fmla="*/ 41 h 58"/>
                  <a:gd name="T20" fmla="*/ 83 w 96"/>
                  <a:gd name="T21" fmla="*/ 41 h 58"/>
                  <a:gd name="T22" fmla="*/ 89 w 96"/>
                  <a:gd name="T23" fmla="*/ 39 h 58"/>
                  <a:gd name="T24" fmla="*/ 95 w 96"/>
                  <a:gd name="T25" fmla="*/ 38 h 58"/>
                  <a:gd name="T26" fmla="*/ 99 w 96"/>
                  <a:gd name="T27" fmla="*/ 35 h 58"/>
                  <a:gd name="T28" fmla="*/ 101 w 96"/>
                  <a:gd name="T29" fmla="*/ 15 h 58"/>
                  <a:gd name="T30" fmla="*/ 101 w 96"/>
                  <a:gd name="T31" fmla="*/ 15 h 58"/>
                  <a:gd name="T32" fmla="*/ 83 w 96"/>
                  <a:gd name="T33" fmla="*/ 7 h 58"/>
                  <a:gd name="T34" fmla="*/ 65 w 96"/>
                  <a:gd name="T35" fmla="*/ 4 h 58"/>
                  <a:gd name="T36" fmla="*/ 40 w 96"/>
                  <a:gd name="T37" fmla="*/ 0 h 58"/>
                  <a:gd name="T38" fmla="*/ 18 w 96"/>
                  <a:gd name="T39" fmla="*/ 0 h 58"/>
                  <a:gd name="T40" fmla="*/ 18 w 96"/>
                  <a:gd name="T41" fmla="*/ 0 h 5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>
                  <a:gd name="T0" fmla="*/ 47 w 64"/>
                  <a:gd name="T1" fmla="*/ 8 h 102"/>
                  <a:gd name="T2" fmla="*/ 14 w 64"/>
                  <a:gd name="T3" fmla="*/ 0 h 102"/>
                  <a:gd name="T4" fmla="*/ 14 w 64"/>
                  <a:gd name="T5" fmla="*/ 0 h 102"/>
                  <a:gd name="T6" fmla="*/ 6 w 64"/>
                  <a:gd name="T7" fmla="*/ 16 h 102"/>
                  <a:gd name="T8" fmla="*/ 2 w 64"/>
                  <a:gd name="T9" fmla="*/ 22 h 102"/>
                  <a:gd name="T10" fmla="*/ 0 w 64"/>
                  <a:gd name="T11" fmla="*/ 30 h 102"/>
                  <a:gd name="T12" fmla="*/ 0 w 64"/>
                  <a:gd name="T13" fmla="*/ 40 h 102"/>
                  <a:gd name="T14" fmla="*/ 0 w 64"/>
                  <a:gd name="T15" fmla="*/ 50 h 102"/>
                  <a:gd name="T16" fmla="*/ 4 w 64"/>
                  <a:gd name="T17" fmla="*/ 60 h 102"/>
                  <a:gd name="T18" fmla="*/ 8 w 64"/>
                  <a:gd name="T19" fmla="*/ 72 h 102"/>
                  <a:gd name="T20" fmla="*/ 27 w 64"/>
                  <a:gd name="T21" fmla="*/ 102 h 102"/>
                  <a:gd name="T22" fmla="*/ 27 w 64"/>
                  <a:gd name="T23" fmla="*/ 102 h 102"/>
                  <a:gd name="T24" fmla="*/ 50 w 64"/>
                  <a:gd name="T25" fmla="*/ 78 h 102"/>
                  <a:gd name="T26" fmla="*/ 64 w 64"/>
                  <a:gd name="T27" fmla="*/ 66 h 102"/>
                  <a:gd name="T28" fmla="*/ 70 w 64"/>
                  <a:gd name="T29" fmla="*/ 54 h 102"/>
                  <a:gd name="T30" fmla="*/ 74 w 64"/>
                  <a:gd name="T31" fmla="*/ 44 h 102"/>
                  <a:gd name="T32" fmla="*/ 74 w 64"/>
                  <a:gd name="T33" fmla="*/ 38 h 102"/>
                  <a:gd name="T34" fmla="*/ 72 w 64"/>
                  <a:gd name="T35" fmla="*/ 32 h 102"/>
                  <a:gd name="T36" fmla="*/ 70 w 64"/>
                  <a:gd name="T37" fmla="*/ 26 h 102"/>
                  <a:gd name="T38" fmla="*/ 66 w 64"/>
                  <a:gd name="T39" fmla="*/ 20 h 102"/>
                  <a:gd name="T40" fmla="*/ 47 w 64"/>
                  <a:gd name="T41" fmla="*/ 8 h 102"/>
                  <a:gd name="T42" fmla="*/ 47 w 64"/>
                  <a:gd name="T43" fmla="*/ 8 h 10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>
                  <a:gd name="T0" fmla="*/ 616 w 772"/>
                  <a:gd name="T1" fmla="*/ 774 h 1976"/>
                  <a:gd name="T2" fmla="*/ 668 w 772"/>
                  <a:gd name="T3" fmla="*/ 690 h 1976"/>
                  <a:gd name="T4" fmla="*/ 666 w 772"/>
                  <a:gd name="T5" fmla="*/ 488 h 1976"/>
                  <a:gd name="T6" fmla="*/ 674 w 772"/>
                  <a:gd name="T7" fmla="*/ 430 h 1976"/>
                  <a:gd name="T8" fmla="*/ 674 w 772"/>
                  <a:gd name="T9" fmla="*/ 376 h 1976"/>
                  <a:gd name="T10" fmla="*/ 656 w 772"/>
                  <a:gd name="T11" fmla="*/ 320 h 1976"/>
                  <a:gd name="T12" fmla="*/ 626 w 772"/>
                  <a:gd name="T13" fmla="*/ 280 h 1976"/>
                  <a:gd name="T14" fmla="*/ 628 w 772"/>
                  <a:gd name="T15" fmla="*/ 238 h 1976"/>
                  <a:gd name="T16" fmla="*/ 590 w 772"/>
                  <a:gd name="T17" fmla="*/ 226 h 1976"/>
                  <a:gd name="T18" fmla="*/ 560 w 772"/>
                  <a:gd name="T19" fmla="*/ 190 h 1976"/>
                  <a:gd name="T20" fmla="*/ 548 w 772"/>
                  <a:gd name="T21" fmla="*/ 180 h 1976"/>
                  <a:gd name="T22" fmla="*/ 511 w 772"/>
                  <a:gd name="T23" fmla="*/ 182 h 1976"/>
                  <a:gd name="T24" fmla="*/ 503 w 772"/>
                  <a:gd name="T25" fmla="*/ 138 h 1976"/>
                  <a:gd name="T26" fmla="*/ 457 w 772"/>
                  <a:gd name="T27" fmla="*/ 156 h 1976"/>
                  <a:gd name="T28" fmla="*/ 459 w 772"/>
                  <a:gd name="T29" fmla="*/ 116 h 1976"/>
                  <a:gd name="T30" fmla="*/ 417 w 772"/>
                  <a:gd name="T31" fmla="*/ 120 h 1976"/>
                  <a:gd name="T32" fmla="*/ 377 w 772"/>
                  <a:gd name="T33" fmla="*/ 132 h 1976"/>
                  <a:gd name="T34" fmla="*/ 377 w 772"/>
                  <a:gd name="T35" fmla="*/ 80 h 1976"/>
                  <a:gd name="T36" fmla="*/ 366 w 772"/>
                  <a:gd name="T37" fmla="*/ 68 h 1976"/>
                  <a:gd name="T38" fmla="*/ 336 w 772"/>
                  <a:gd name="T39" fmla="*/ 44 h 1976"/>
                  <a:gd name="T40" fmla="*/ 304 w 772"/>
                  <a:gd name="T41" fmla="*/ 88 h 1976"/>
                  <a:gd name="T42" fmla="*/ 296 w 772"/>
                  <a:gd name="T43" fmla="*/ 64 h 1976"/>
                  <a:gd name="T44" fmla="*/ 320 w 772"/>
                  <a:gd name="T45" fmla="*/ 46 h 1976"/>
                  <a:gd name="T46" fmla="*/ 246 w 772"/>
                  <a:gd name="T47" fmla="*/ 122 h 1976"/>
                  <a:gd name="T48" fmla="*/ 228 w 772"/>
                  <a:gd name="T49" fmla="*/ 92 h 1976"/>
                  <a:gd name="T50" fmla="*/ 280 w 772"/>
                  <a:gd name="T51" fmla="*/ 18 h 1976"/>
                  <a:gd name="T52" fmla="*/ 213 w 772"/>
                  <a:gd name="T53" fmla="*/ 62 h 1976"/>
                  <a:gd name="T54" fmla="*/ 209 w 772"/>
                  <a:gd name="T55" fmla="*/ 90 h 1976"/>
                  <a:gd name="T56" fmla="*/ 203 w 772"/>
                  <a:gd name="T57" fmla="*/ 60 h 1976"/>
                  <a:gd name="T58" fmla="*/ 207 w 772"/>
                  <a:gd name="T59" fmla="*/ 8 h 1976"/>
                  <a:gd name="T60" fmla="*/ 179 w 772"/>
                  <a:gd name="T61" fmla="*/ 40 h 1976"/>
                  <a:gd name="T62" fmla="*/ 157 w 772"/>
                  <a:gd name="T63" fmla="*/ 0 h 1976"/>
                  <a:gd name="T64" fmla="*/ 151 w 772"/>
                  <a:gd name="T65" fmla="*/ 94 h 1976"/>
                  <a:gd name="T66" fmla="*/ 133 w 772"/>
                  <a:gd name="T67" fmla="*/ 12 h 1976"/>
                  <a:gd name="T68" fmla="*/ 79 w 772"/>
                  <a:gd name="T69" fmla="*/ 74 h 1976"/>
                  <a:gd name="T70" fmla="*/ 62 w 772"/>
                  <a:gd name="T71" fmla="*/ 98 h 1976"/>
                  <a:gd name="T72" fmla="*/ 54 w 772"/>
                  <a:gd name="T73" fmla="*/ 20 h 1976"/>
                  <a:gd name="T74" fmla="*/ 81 w 772"/>
                  <a:gd name="T75" fmla="*/ 738 h 1976"/>
                  <a:gd name="T76" fmla="*/ 38 w 772"/>
                  <a:gd name="T77" fmla="*/ 1705 h 1976"/>
                  <a:gd name="T78" fmla="*/ 171 w 772"/>
                  <a:gd name="T79" fmla="*/ 1959 h 1976"/>
                  <a:gd name="T80" fmla="*/ 556 w 772"/>
                  <a:gd name="T81" fmla="*/ 1981 h 1976"/>
                  <a:gd name="T82" fmla="*/ 636 w 772"/>
                  <a:gd name="T83" fmla="*/ 1943 h 1976"/>
                  <a:gd name="T84" fmla="*/ 457 w 772"/>
                  <a:gd name="T85" fmla="*/ 1915 h 1976"/>
                  <a:gd name="T86" fmla="*/ 358 w 772"/>
                  <a:gd name="T87" fmla="*/ 1879 h 1976"/>
                  <a:gd name="T88" fmla="*/ 256 w 772"/>
                  <a:gd name="T89" fmla="*/ 1727 h 1976"/>
                  <a:gd name="T90" fmla="*/ 250 w 772"/>
                  <a:gd name="T91" fmla="*/ 1573 h 1976"/>
                  <a:gd name="T92" fmla="*/ 294 w 772"/>
                  <a:gd name="T93" fmla="*/ 1501 h 1976"/>
                  <a:gd name="T94" fmla="*/ 534 w 772"/>
                  <a:gd name="T95" fmla="*/ 1499 h 1976"/>
                  <a:gd name="T96" fmla="*/ 662 w 772"/>
                  <a:gd name="T97" fmla="*/ 1457 h 1976"/>
                  <a:gd name="T98" fmla="*/ 634 w 772"/>
                  <a:gd name="T99" fmla="*/ 1357 h 1976"/>
                  <a:gd name="T100" fmla="*/ 672 w 772"/>
                  <a:gd name="T101" fmla="*/ 1269 h 1976"/>
                  <a:gd name="T102" fmla="*/ 590 w 772"/>
                  <a:gd name="T103" fmla="*/ 1225 h 1976"/>
                  <a:gd name="T104" fmla="*/ 674 w 772"/>
                  <a:gd name="T105" fmla="*/ 1193 h 1976"/>
                  <a:gd name="T106" fmla="*/ 677 w 772"/>
                  <a:gd name="T107" fmla="*/ 1129 h 1976"/>
                  <a:gd name="T108" fmla="*/ 690 w 772"/>
                  <a:gd name="T109" fmla="*/ 1057 h 1976"/>
                  <a:gd name="T110" fmla="*/ 747 w 772"/>
                  <a:gd name="T111" fmla="*/ 1007 h 1976"/>
                  <a:gd name="T112" fmla="*/ 477 w 772"/>
                  <a:gd name="T113" fmla="*/ 850 h 1976"/>
                  <a:gd name="T114" fmla="*/ 352 w 772"/>
                  <a:gd name="T115" fmla="*/ 826 h 1976"/>
                  <a:gd name="T116" fmla="*/ 409 w 772"/>
                  <a:gd name="T117" fmla="*/ 782 h 1976"/>
                  <a:gd name="T118" fmla="*/ 517 w 772"/>
                  <a:gd name="T119" fmla="*/ 794 h 1976"/>
                  <a:gd name="T120" fmla="*/ 501 w 772"/>
                  <a:gd name="T121" fmla="*/ 846 h 197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>
                  <a:gd name="T0" fmla="*/ 1903 w 2188"/>
                  <a:gd name="T1" fmla="*/ 3290 h 3756"/>
                  <a:gd name="T2" fmla="*/ 2183 w 2188"/>
                  <a:gd name="T3" fmla="*/ 336 h 3756"/>
                  <a:gd name="T4" fmla="*/ 2153 w 2188"/>
                  <a:gd name="T5" fmla="*/ 426 h 3756"/>
                  <a:gd name="T6" fmla="*/ 2083 w 2188"/>
                  <a:gd name="T7" fmla="*/ 368 h 3756"/>
                  <a:gd name="T8" fmla="*/ 2075 w 2188"/>
                  <a:gd name="T9" fmla="*/ 432 h 3756"/>
                  <a:gd name="T10" fmla="*/ 2027 w 2188"/>
                  <a:gd name="T11" fmla="*/ 374 h 3756"/>
                  <a:gd name="T12" fmla="*/ 1987 w 2188"/>
                  <a:gd name="T13" fmla="*/ 446 h 3756"/>
                  <a:gd name="T14" fmla="*/ 1957 w 2188"/>
                  <a:gd name="T15" fmla="*/ 396 h 3756"/>
                  <a:gd name="T16" fmla="*/ 1911 w 2188"/>
                  <a:gd name="T17" fmla="*/ 472 h 3756"/>
                  <a:gd name="T18" fmla="*/ 1877 w 2188"/>
                  <a:gd name="T19" fmla="*/ 416 h 3756"/>
                  <a:gd name="T20" fmla="*/ 1847 w 2188"/>
                  <a:gd name="T21" fmla="*/ 538 h 3756"/>
                  <a:gd name="T22" fmla="*/ 1823 w 2188"/>
                  <a:gd name="T23" fmla="*/ 458 h 3756"/>
                  <a:gd name="T24" fmla="*/ 1767 w 2188"/>
                  <a:gd name="T25" fmla="*/ 502 h 3756"/>
                  <a:gd name="T26" fmla="*/ 1745 w 2188"/>
                  <a:gd name="T27" fmla="*/ 544 h 3756"/>
                  <a:gd name="T28" fmla="*/ 1659 w 2188"/>
                  <a:gd name="T29" fmla="*/ 534 h 3756"/>
                  <a:gd name="T30" fmla="*/ 1665 w 2188"/>
                  <a:gd name="T31" fmla="*/ 594 h 3756"/>
                  <a:gd name="T32" fmla="*/ 1553 w 2188"/>
                  <a:gd name="T33" fmla="*/ 570 h 3756"/>
                  <a:gd name="T34" fmla="*/ 1615 w 2188"/>
                  <a:gd name="T35" fmla="*/ 638 h 3756"/>
                  <a:gd name="T36" fmla="*/ 1627 w 2188"/>
                  <a:gd name="T37" fmla="*/ 668 h 3756"/>
                  <a:gd name="T38" fmla="*/ 1535 w 2188"/>
                  <a:gd name="T39" fmla="*/ 638 h 3756"/>
                  <a:gd name="T40" fmla="*/ 1541 w 2188"/>
                  <a:gd name="T41" fmla="*/ 702 h 3756"/>
                  <a:gd name="T42" fmla="*/ 1589 w 2188"/>
                  <a:gd name="T43" fmla="*/ 762 h 3756"/>
                  <a:gd name="T44" fmla="*/ 1417 w 2188"/>
                  <a:gd name="T45" fmla="*/ 704 h 3756"/>
                  <a:gd name="T46" fmla="*/ 1509 w 2188"/>
                  <a:gd name="T47" fmla="*/ 784 h 3756"/>
                  <a:gd name="T48" fmla="*/ 1529 w 2188"/>
                  <a:gd name="T49" fmla="*/ 848 h 3756"/>
                  <a:gd name="T50" fmla="*/ 1499 w 2188"/>
                  <a:gd name="T51" fmla="*/ 890 h 3756"/>
                  <a:gd name="T52" fmla="*/ 1421 w 2188"/>
                  <a:gd name="T53" fmla="*/ 844 h 3756"/>
                  <a:gd name="T54" fmla="*/ 1357 w 2188"/>
                  <a:gd name="T55" fmla="*/ 830 h 3756"/>
                  <a:gd name="T56" fmla="*/ 1305 w 2188"/>
                  <a:gd name="T57" fmla="*/ 904 h 3756"/>
                  <a:gd name="T58" fmla="*/ 1467 w 2188"/>
                  <a:gd name="T59" fmla="*/ 920 h 3756"/>
                  <a:gd name="T60" fmla="*/ 1381 w 2188"/>
                  <a:gd name="T61" fmla="*/ 982 h 3756"/>
                  <a:gd name="T62" fmla="*/ 1417 w 2188"/>
                  <a:gd name="T63" fmla="*/ 1038 h 3756"/>
                  <a:gd name="T64" fmla="*/ 1449 w 2188"/>
                  <a:gd name="T65" fmla="*/ 1058 h 3756"/>
                  <a:gd name="T66" fmla="*/ 1431 w 2188"/>
                  <a:gd name="T67" fmla="*/ 1156 h 3756"/>
                  <a:gd name="T68" fmla="*/ 1363 w 2188"/>
                  <a:gd name="T69" fmla="*/ 1182 h 3756"/>
                  <a:gd name="T70" fmla="*/ 1369 w 2188"/>
                  <a:gd name="T71" fmla="*/ 1242 h 3756"/>
                  <a:gd name="T72" fmla="*/ 1391 w 2188"/>
                  <a:gd name="T73" fmla="*/ 1290 h 3756"/>
                  <a:gd name="T74" fmla="*/ 1387 w 2188"/>
                  <a:gd name="T75" fmla="*/ 1342 h 3756"/>
                  <a:gd name="T76" fmla="*/ 1405 w 2188"/>
                  <a:gd name="T77" fmla="*/ 1384 h 3756"/>
                  <a:gd name="T78" fmla="*/ 1433 w 2188"/>
                  <a:gd name="T79" fmla="*/ 1404 h 3756"/>
                  <a:gd name="T80" fmla="*/ 1479 w 2188"/>
                  <a:gd name="T81" fmla="*/ 1472 h 3756"/>
                  <a:gd name="T82" fmla="*/ 1535 w 2188"/>
                  <a:gd name="T83" fmla="*/ 1486 h 3756"/>
                  <a:gd name="T84" fmla="*/ 1571 w 2188"/>
                  <a:gd name="T85" fmla="*/ 1588 h 3756"/>
                  <a:gd name="T86" fmla="*/ 1627 w 2188"/>
                  <a:gd name="T87" fmla="*/ 1496 h 3756"/>
                  <a:gd name="T88" fmla="*/ 1639 w 2188"/>
                  <a:gd name="T89" fmla="*/ 1570 h 3756"/>
                  <a:gd name="T90" fmla="*/ 1727 w 2188"/>
                  <a:gd name="T91" fmla="*/ 1560 h 3756"/>
                  <a:gd name="T92" fmla="*/ 1715 w 2188"/>
                  <a:gd name="T93" fmla="*/ 1614 h 3756"/>
                  <a:gd name="T94" fmla="*/ 1719 w 2188"/>
                  <a:gd name="T95" fmla="*/ 1660 h 3756"/>
                  <a:gd name="T96" fmla="*/ 1755 w 2188"/>
                  <a:gd name="T97" fmla="*/ 1698 h 3756"/>
                  <a:gd name="T98" fmla="*/ 1791 w 2188"/>
                  <a:gd name="T99" fmla="*/ 1742 h 3756"/>
                  <a:gd name="T100" fmla="*/ 1847 w 2188"/>
                  <a:gd name="T101" fmla="*/ 1692 h 3756"/>
                  <a:gd name="T102" fmla="*/ 1881 w 2188"/>
                  <a:gd name="T103" fmla="*/ 1682 h 3756"/>
                  <a:gd name="T104" fmla="*/ 1911 w 2188"/>
                  <a:gd name="T105" fmla="*/ 1748 h 3756"/>
                  <a:gd name="T106" fmla="*/ 1931 w 2188"/>
                  <a:gd name="T107" fmla="*/ 1794 h 3756"/>
                  <a:gd name="T108" fmla="*/ 1961 w 2188"/>
                  <a:gd name="T109" fmla="*/ 1864 h 3756"/>
                  <a:gd name="T110" fmla="*/ 2027 w 2188"/>
                  <a:gd name="T111" fmla="*/ 1936 h 3756"/>
                  <a:gd name="T112" fmla="*/ 1955 w 2188"/>
                  <a:gd name="T113" fmla="*/ 2136 h 3756"/>
                  <a:gd name="T114" fmla="*/ 1747 w 2188"/>
                  <a:gd name="T115" fmla="*/ 2224 h 3756"/>
                  <a:gd name="T116" fmla="*/ 1619 w 2188"/>
                  <a:gd name="T117" fmla="*/ 2286 h 3756"/>
                  <a:gd name="T118" fmla="*/ 1815 w 2188"/>
                  <a:gd name="T119" fmla="*/ 2290 h 375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>
                  <a:gd name="T0" fmla="*/ 176 w 696"/>
                  <a:gd name="T1" fmla="*/ 317 h 676"/>
                  <a:gd name="T2" fmla="*/ 186 w 696"/>
                  <a:gd name="T3" fmla="*/ 257 h 676"/>
                  <a:gd name="T4" fmla="*/ 208 w 696"/>
                  <a:gd name="T5" fmla="*/ 209 h 676"/>
                  <a:gd name="T6" fmla="*/ 242 w 696"/>
                  <a:gd name="T7" fmla="*/ 173 h 676"/>
                  <a:gd name="T8" fmla="*/ 290 w 696"/>
                  <a:gd name="T9" fmla="*/ 149 h 676"/>
                  <a:gd name="T10" fmla="*/ 348 w 696"/>
                  <a:gd name="T11" fmla="*/ 141 h 676"/>
                  <a:gd name="T12" fmla="*/ 383 w 696"/>
                  <a:gd name="T13" fmla="*/ 145 h 676"/>
                  <a:gd name="T14" fmla="*/ 433 w 696"/>
                  <a:gd name="T15" fmla="*/ 163 h 676"/>
                  <a:gd name="T16" fmla="*/ 471 w 696"/>
                  <a:gd name="T17" fmla="*/ 193 h 676"/>
                  <a:gd name="T18" fmla="*/ 497 w 696"/>
                  <a:gd name="T19" fmla="*/ 237 h 676"/>
                  <a:gd name="T20" fmla="*/ 511 w 696"/>
                  <a:gd name="T21" fmla="*/ 295 h 676"/>
                  <a:gd name="T22" fmla="*/ 513 w 696"/>
                  <a:gd name="T23" fmla="*/ 340 h 676"/>
                  <a:gd name="T24" fmla="*/ 507 w 696"/>
                  <a:gd name="T25" fmla="*/ 406 h 676"/>
                  <a:gd name="T26" fmla="*/ 489 w 696"/>
                  <a:gd name="T27" fmla="*/ 460 h 676"/>
                  <a:gd name="T28" fmla="*/ 461 w 696"/>
                  <a:gd name="T29" fmla="*/ 502 h 676"/>
                  <a:gd name="T30" fmla="*/ 419 w 696"/>
                  <a:gd name="T31" fmla="*/ 532 h 676"/>
                  <a:gd name="T32" fmla="*/ 365 w 696"/>
                  <a:gd name="T33" fmla="*/ 548 h 676"/>
                  <a:gd name="T34" fmla="*/ 328 w 696"/>
                  <a:gd name="T35" fmla="*/ 548 h 676"/>
                  <a:gd name="T36" fmla="*/ 276 w 696"/>
                  <a:gd name="T37" fmla="*/ 534 h 676"/>
                  <a:gd name="T38" fmla="*/ 232 w 696"/>
                  <a:gd name="T39" fmla="*/ 504 h 676"/>
                  <a:gd name="T40" fmla="*/ 202 w 696"/>
                  <a:gd name="T41" fmla="*/ 460 h 676"/>
                  <a:gd name="T42" fmla="*/ 182 w 696"/>
                  <a:gd name="T43" fmla="*/ 406 h 676"/>
                  <a:gd name="T44" fmla="*/ 176 w 696"/>
                  <a:gd name="T45" fmla="*/ 340 h 676"/>
                  <a:gd name="T46" fmla="*/ 348 w 696"/>
                  <a:gd name="T47" fmla="*/ 691 h 676"/>
                  <a:gd name="T48" fmla="*/ 453 w 696"/>
                  <a:gd name="T49" fmla="*/ 675 h 676"/>
                  <a:gd name="T50" fmla="*/ 545 w 696"/>
                  <a:gd name="T51" fmla="*/ 633 h 676"/>
                  <a:gd name="T52" fmla="*/ 617 w 696"/>
                  <a:gd name="T53" fmla="*/ 562 h 676"/>
                  <a:gd name="T54" fmla="*/ 665 w 696"/>
                  <a:gd name="T55" fmla="*/ 476 h 676"/>
                  <a:gd name="T56" fmla="*/ 689 w 696"/>
                  <a:gd name="T57" fmla="*/ 378 h 676"/>
                  <a:gd name="T58" fmla="*/ 689 w 696"/>
                  <a:gd name="T59" fmla="*/ 303 h 676"/>
                  <a:gd name="T60" fmla="*/ 665 w 696"/>
                  <a:gd name="T61" fmla="*/ 203 h 676"/>
                  <a:gd name="T62" fmla="*/ 615 w 696"/>
                  <a:gd name="T63" fmla="*/ 121 h 676"/>
                  <a:gd name="T64" fmla="*/ 543 w 696"/>
                  <a:gd name="T65" fmla="*/ 52 h 676"/>
                  <a:gd name="T66" fmla="*/ 453 w 696"/>
                  <a:gd name="T67" fmla="*/ 14 h 676"/>
                  <a:gd name="T68" fmla="*/ 348 w 696"/>
                  <a:gd name="T69" fmla="*/ 0 h 676"/>
                  <a:gd name="T70" fmla="*/ 274 w 696"/>
                  <a:gd name="T71" fmla="*/ 6 h 676"/>
                  <a:gd name="T72" fmla="*/ 176 w 696"/>
                  <a:gd name="T73" fmla="*/ 36 h 676"/>
                  <a:gd name="T74" fmla="*/ 96 w 696"/>
                  <a:gd name="T75" fmla="*/ 90 h 676"/>
                  <a:gd name="T76" fmla="*/ 38 w 696"/>
                  <a:gd name="T77" fmla="*/ 171 h 676"/>
                  <a:gd name="T78" fmla="*/ 6 w 696"/>
                  <a:gd name="T79" fmla="*/ 267 h 676"/>
                  <a:gd name="T80" fmla="*/ 0 w 696"/>
                  <a:gd name="T81" fmla="*/ 340 h 676"/>
                  <a:gd name="T82" fmla="*/ 14 w 696"/>
                  <a:gd name="T83" fmla="*/ 448 h 676"/>
                  <a:gd name="T84" fmla="*/ 56 w 696"/>
                  <a:gd name="T85" fmla="*/ 540 h 676"/>
                  <a:gd name="T86" fmla="*/ 122 w 696"/>
                  <a:gd name="T87" fmla="*/ 615 h 676"/>
                  <a:gd name="T88" fmla="*/ 208 w 696"/>
                  <a:gd name="T89" fmla="*/ 665 h 676"/>
                  <a:gd name="T90" fmla="*/ 310 w 696"/>
                  <a:gd name="T91" fmla="*/ 689 h 67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>
                  <a:gd name="T0" fmla="*/ 427 w 480"/>
                  <a:gd name="T1" fmla="*/ 143 h 676"/>
                  <a:gd name="T2" fmla="*/ 334 w 480"/>
                  <a:gd name="T3" fmla="*/ 131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3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48 w 480"/>
                  <a:gd name="T117" fmla="*/ 2 h 676"/>
                  <a:gd name="T118" fmla="*/ 427 w 480"/>
                  <a:gd name="T119" fmla="*/ 143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>
                  <a:gd name="T0" fmla="*/ 20 w 250"/>
                  <a:gd name="T1" fmla="*/ 885 h 890"/>
                  <a:gd name="T2" fmla="*/ 20 w 250"/>
                  <a:gd name="T3" fmla="*/ 885 h 890"/>
                  <a:gd name="T4" fmla="*/ 26 w 250"/>
                  <a:gd name="T5" fmla="*/ 781 h 890"/>
                  <a:gd name="T6" fmla="*/ 28 w 250"/>
                  <a:gd name="T7" fmla="*/ 655 h 890"/>
                  <a:gd name="T8" fmla="*/ 28 w 250"/>
                  <a:gd name="T9" fmla="*/ 314 h 890"/>
                  <a:gd name="T10" fmla="*/ 28 w 250"/>
                  <a:gd name="T11" fmla="*/ 314 h 890"/>
                  <a:gd name="T12" fmla="*/ 26 w 250"/>
                  <a:gd name="T13" fmla="*/ 224 h 890"/>
                  <a:gd name="T14" fmla="*/ 20 w 250"/>
                  <a:gd name="T15" fmla="*/ 144 h 890"/>
                  <a:gd name="T16" fmla="*/ 12 w 250"/>
                  <a:gd name="T17" fmla="*/ 72 h 890"/>
                  <a:gd name="T18" fmla="*/ 0 w 250"/>
                  <a:gd name="T19" fmla="*/ 0 h 890"/>
                  <a:gd name="T20" fmla="*/ 220 w 250"/>
                  <a:gd name="T21" fmla="*/ 0 h 890"/>
                  <a:gd name="T22" fmla="*/ 220 w 250"/>
                  <a:gd name="T23" fmla="*/ 0 h 890"/>
                  <a:gd name="T24" fmla="*/ 220 w 250"/>
                  <a:gd name="T25" fmla="*/ 54 h 890"/>
                  <a:gd name="T26" fmla="*/ 216 w 250"/>
                  <a:gd name="T27" fmla="*/ 114 h 890"/>
                  <a:gd name="T28" fmla="*/ 214 w 250"/>
                  <a:gd name="T29" fmla="*/ 180 h 890"/>
                  <a:gd name="T30" fmla="*/ 214 w 250"/>
                  <a:gd name="T31" fmla="*/ 254 h 890"/>
                  <a:gd name="T32" fmla="*/ 214 w 250"/>
                  <a:gd name="T33" fmla="*/ 573 h 890"/>
                  <a:gd name="T34" fmla="*/ 214 w 250"/>
                  <a:gd name="T35" fmla="*/ 573 h 890"/>
                  <a:gd name="T36" fmla="*/ 216 w 250"/>
                  <a:gd name="T37" fmla="*/ 649 h 890"/>
                  <a:gd name="T38" fmla="*/ 222 w 250"/>
                  <a:gd name="T39" fmla="*/ 731 h 890"/>
                  <a:gd name="T40" fmla="*/ 230 w 250"/>
                  <a:gd name="T41" fmla="*/ 813 h 890"/>
                  <a:gd name="T42" fmla="*/ 240 w 250"/>
                  <a:gd name="T43" fmla="*/ 885 h 890"/>
                  <a:gd name="T44" fmla="*/ 20 w 250"/>
                  <a:gd name="T45" fmla="*/ 885 h 89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>
                  <a:gd name="T0" fmla="*/ 209 w 722"/>
                  <a:gd name="T1" fmla="*/ 328 h 938"/>
                  <a:gd name="T2" fmla="*/ 219 w 722"/>
                  <a:gd name="T3" fmla="*/ 264 h 938"/>
                  <a:gd name="T4" fmla="*/ 241 w 722"/>
                  <a:gd name="T5" fmla="*/ 212 h 938"/>
                  <a:gd name="T6" fmla="*/ 273 w 722"/>
                  <a:gd name="T7" fmla="*/ 170 h 938"/>
                  <a:gd name="T8" fmla="*/ 317 w 722"/>
                  <a:gd name="T9" fmla="*/ 146 h 938"/>
                  <a:gd name="T10" fmla="*/ 380 w 722"/>
                  <a:gd name="T11" fmla="*/ 136 h 938"/>
                  <a:gd name="T12" fmla="*/ 416 w 722"/>
                  <a:gd name="T13" fmla="*/ 140 h 938"/>
                  <a:gd name="T14" fmla="*/ 466 w 722"/>
                  <a:gd name="T15" fmla="*/ 160 h 938"/>
                  <a:gd name="T16" fmla="*/ 506 w 722"/>
                  <a:gd name="T17" fmla="*/ 196 h 938"/>
                  <a:gd name="T18" fmla="*/ 536 w 722"/>
                  <a:gd name="T19" fmla="*/ 246 h 938"/>
                  <a:gd name="T20" fmla="*/ 552 w 722"/>
                  <a:gd name="T21" fmla="*/ 306 h 938"/>
                  <a:gd name="T22" fmla="*/ 556 w 722"/>
                  <a:gd name="T23" fmla="*/ 352 h 938"/>
                  <a:gd name="T24" fmla="*/ 550 w 722"/>
                  <a:gd name="T25" fmla="*/ 410 h 938"/>
                  <a:gd name="T26" fmla="*/ 532 w 722"/>
                  <a:gd name="T27" fmla="*/ 460 h 938"/>
                  <a:gd name="T28" fmla="*/ 502 w 722"/>
                  <a:gd name="T29" fmla="*/ 493 h 938"/>
                  <a:gd name="T30" fmla="*/ 460 w 722"/>
                  <a:gd name="T31" fmla="*/ 521 h 938"/>
                  <a:gd name="T32" fmla="*/ 408 w 722"/>
                  <a:gd name="T33" fmla="*/ 533 h 938"/>
                  <a:gd name="T34" fmla="*/ 365 w 722"/>
                  <a:gd name="T35" fmla="*/ 533 h 938"/>
                  <a:gd name="T36" fmla="*/ 309 w 722"/>
                  <a:gd name="T37" fmla="*/ 521 h 938"/>
                  <a:gd name="T38" fmla="*/ 265 w 722"/>
                  <a:gd name="T39" fmla="*/ 497 h 938"/>
                  <a:gd name="T40" fmla="*/ 235 w 722"/>
                  <a:gd name="T41" fmla="*/ 466 h 938"/>
                  <a:gd name="T42" fmla="*/ 215 w 722"/>
                  <a:gd name="T43" fmla="*/ 414 h 938"/>
                  <a:gd name="T44" fmla="*/ 209 w 722"/>
                  <a:gd name="T45" fmla="*/ 352 h 938"/>
                  <a:gd name="T46" fmla="*/ 235 w 722"/>
                  <a:gd name="T47" fmla="*/ 921 h 938"/>
                  <a:gd name="T48" fmla="*/ 223 w 722"/>
                  <a:gd name="T49" fmla="*/ 721 h 938"/>
                  <a:gd name="T50" fmla="*/ 223 w 722"/>
                  <a:gd name="T51" fmla="*/ 609 h 938"/>
                  <a:gd name="T52" fmla="*/ 301 w 722"/>
                  <a:gd name="T53" fmla="*/ 649 h 938"/>
                  <a:gd name="T54" fmla="*/ 394 w 722"/>
                  <a:gd name="T55" fmla="*/ 669 h 938"/>
                  <a:gd name="T56" fmla="*/ 464 w 722"/>
                  <a:gd name="T57" fmla="*/ 669 h 938"/>
                  <a:gd name="T58" fmla="*/ 554 w 722"/>
                  <a:gd name="T59" fmla="*/ 647 h 938"/>
                  <a:gd name="T60" fmla="*/ 633 w 722"/>
                  <a:gd name="T61" fmla="*/ 599 h 938"/>
                  <a:gd name="T62" fmla="*/ 689 w 722"/>
                  <a:gd name="T63" fmla="*/ 531 h 938"/>
                  <a:gd name="T64" fmla="*/ 725 w 722"/>
                  <a:gd name="T65" fmla="*/ 450 h 938"/>
                  <a:gd name="T66" fmla="*/ 737 w 722"/>
                  <a:gd name="T67" fmla="*/ 350 h 938"/>
                  <a:gd name="T68" fmla="*/ 731 w 722"/>
                  <a:gd name="T69" fmla="*/ 276 h 938"/>
                  <a:gd name="T70" fmla="*/ 701 w 722"/>
                  <a:gd name="T71" fmla="*/ 178 h 938"/>
                  <a:gd name="T72" fmla="*/ 651 w 722"/>
                  <a:gd name="T73" fmla="*/ 98 h 938"/>
                  <a:gd name="T74" fmla="*/ 576 w 722"/>
                  <a:gd name="T75" fmla="*/ 40 h 938"/>
                  <a:gd name="T76" fmla="*/ 488 w 722"/>
                  <a:gd name="T77" fmla="*/ 6 h 938"/>
                  <a:gd name="T78" fmla="*/ 422 w 722"/>
                  <a:gd name="T79" fmla="*/ 0 h 938"/>
                  <a:gd name="T80" fmla="*/ 353 w 722"/>
                  <a:gd name="T81" fmla="*/ 6 h 938"/>
                  <a:gd name="T82" fmla="*/ 303 w 722"/>
                  <a:gd name="T83" fmla="*/ 22 h 938"/>
                  <a:gd name="T84" fmla="*/ 231 w 722"/>
                  <a:gd name="T85" fmla="*/ 70 h 938"/>
                  <a:gd name="T86" fmla="*/ 195 w 722"/>
                  <a:gd name="T87" fmla="*/ 106 h 938"/>
                  <a:gd name="T88" fmla="*/ 173 w 722"/>
                  <a:gd name="T89" fmla="*/ 16 h 938"/>
                  <a:gd name="T90" fmla="*/ 16 w 722"/>
                  <a:gd name="T91" fmla="*/ 110 h 938"/>
                  <a:gd name="T92" fmla="*/ 38 w 722"/>
                  <a:gd name="T93" fmla="*/ 270 h 938"/>
                  <a:gd name="T94" fmla="*/ 40 w 722"/>
                  <a:gd name="T95" fmla="*/ 609 h 938"/>
                  <a:gd name="T96" fmla="*/ 38 w 722"/>
                  <a:gd name="T97" fmla="*/ 689 h 938"/>
                  <a:gd name="T98" fmla="*/ 235 w 722"/>
                  <a:gd name="T99" fmla="*/ 921 h 93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>
                  <a:gd name="T0" fmla="*/ 409 w 480"/>
                  <a:gd name="T1" fmla="*/ 141 h 676"/>
                  <a:gd name="T2" fmla="*/ 332 w 480"/>
                  <a:gd name="T3" fmla="*/ 129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1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54 w 480"/>
                  <a:gd name="T117" fmla="*/ 4 h 676"/>
                  <a:gd name="T118" fmla="*/ 409 w 480"/>
                  <a:gd name="T119" fmla="*/ 141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8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86640" y="6281024"/>
            <a:ext cx="3169920" cy="480060"/>
          </a:xfrm>
          <a:prstGeom prst="rect">
            <a:avLst/>
          </a:prstGeom>
        </p:spPr>
        <p:txBody>
          <a:bodyPr vert="horz" lIns="95894" tIns="47947" rIns="95894" bIns="47947" rtlCol="0" anchor="b"/>
          <a:lstStyle>
            <a:lvl1pPr algn="r">
              <a:defRPr sz="1200"/>
            </a:lvl1pPr>
          </a:lstStyle>
          <a:p>
            <a:fld id="{5670B4CB-11AE-4C1C-BBE7-75F49C5C273D}" type="slidenum">
              <a:rPr lang="en-US" smtClean="0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27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5657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7342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450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556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5589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50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676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745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1871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41589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 smtClean="0"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>
                  <a:gd name="T0" fmla="*/ 0 w 4114"/>
                  <a:gd name="T1" fmla="*/ 3756 h 3756"/>
                  <a:gd name="T2" fmla="*/ 0 w 4114"/>
                  <a:gd name="T3" fmla="*/ 0 h 3756"/>
                  <a:gd name="T4" fmla="*/ 4022 w 4114"/>
                  <a:gd name="T5" fmla="*/ 0 h 3756"/>
                  <a:gd name="T6" fmla="*/ 4022 w 4114"/>
                  <a:gd name="T7" fmla="*/ 0 h 3756"/>
                  <a:gd name="T8" fmla="*/ 4040 w 4114"/>
                  <a:gd name="T9" fmla="*/ 118 h 3756"/>
                  <a:gd name="T10" fmla="*/ 4054 w 4114"/>
                  <a:gd name="T11" fmla="*/ 234 h 3756"/>
                  <a:gd name="T12" fmla="*/ 4068 w 4114"/>
                  <a:gd name="T13" fmla="*/ 350 h 3756"/>
                  <a:gd name="T14" fmla="*/ 4078 w 4114"/>
                  <a:gd name="T15" fmla="*/ 468 h 3756"/>
                  <a:gd name="T16" fmla="*/ 4088 w 4114"/>
                  <a:gd name="T17" fmla="*/ 584 h 3756"/>
                  <a:gd name="T18" fmla="*/ 4096 w 4114"/>
                  <a:gd name="T19" fmla="*/ 700 h 3756"/>
                  <a:gd name="T20" fmla="*/ 4104 w 4114"/>
                  <a:gd name="T21" fmla="*/ 814 h 3756"/>
                  <a:gd name="T22" fmla="*/ 4108 w 4114"/>
                  <a:gd name="T23" fmla="*/ 930 h 3756"/>
                  <a:gd name="T24" fmla="*/ 4112 w 4114"/>
                  <a:gd name="T25" fmla="*/ 1046 h 3756"/>
                  <a:gd name="T26" fmla="*/ 4114 w 4114"/>
                  <a:gd name="T27" fmla="*/ 1162 h 3756"/>
                  <a:gd name="T28" fmla="*/ 4112 w 4114"/>
                  <a:gd name="T29" fmla="*/ 1276 h 3756"/>
                  <a:gd name="T30" fmla="*/ 4110 w 4114"/>
                  <a:gd name="T31" fmla="*/ 1392 h 3756"/>
                  <a:gd name="T32" fmla="*/ 4106 w 4114"/>
                  <a:gd name="T33" fmla="*/ 1508 h 3756"/>
                  <a:gd name="T34" fmla="*/ 4100 w 4114"/>
                  <a:gd name="T35" fmla="*/ 1622 h 3756"/>
                  <a:gd name="T36" fmla="*/ 4092 w 4114"/>
                  <a:gd name="T37" fmla="*/ 1738 h 3756"/>
                  <a:gd name="T38" fmla="*/ 4082 w 4114"/>
                  <a:gd name="T39" fmla="*/ 1854 h 3756"/>
                  <a:gd name="T40" fmla="*/ 4070 w 4114"/>
                  <a:gd name="T41" fmla="*/ 1970 h 3756"/>
                  <a:gd name="T42" fmla="*/ 4056 w 4114"/>
                  <a:gd name="T43" fmla="*/ 2086 h 3756"/>
                  <a:gd name="T44" fmla="*/ 4040 w 4114"/>
                  <a:gd name="T45" fmla="*/ 2202 h 3756"/>
                  <a:gd name="T46" fmla="*/ 4020 w 4114"/>
                  <a:gd name="T47" fmla="*/ 2320 h 3756"/>
                  <a:gd name="T48" fmla="*/ 4000 w 4114"/>
                  <a:gd name="T49" fmla="*/ 2436 h 3756"/>
                  <a:gd name="T50" fmla="*/ 3978 w 4114"/>
                  <a:gd name="T51" fmla="*/ 2554 h 3756"/>
                  <a:gd name="T52" fmla="*/ 3952 w 4114"/>
                  <a:gd name="T53" fmla="*/ 2672 h 3756"/>
                  <a:gd name="T54" fmla="*/ 3926 w 4114"/>
                  <a:gd name="T55" fmla="*/ 2790 h 3756"/>
                  <a:gd name="T56" fmla="*/ 3896 w 4114"/>
                  <a:gd name="T57" fmla="*/ 2908 h 3756"/>
                  <a:gd name="T58" fmla="*/ 3864 w 4114"/>
                  <a:gd name="T59" fmla="*/ 3028 h 3756"/>
                  <a:gd name="T60" fmla="*/ 3830 w 4114"/>
                  <a:gd name="T61" fmla="*/ 3148 h 3756"/>
                  <a:gd name="T62" fmla="*/ 3792 w 4114"/>
                  <a:gd name="T63" fmla="*/ 3268 h 3756"/>
                  <a:gd name="T64" fmla="*/ 3754 w 4114"/>
                  <a:gd name="T65" fmla="*/ 3388 h 3756"/>
                  <a:gd name="T66" fmla="*/ 3712 w 4114"/>
                  <a:gd name="T67" fmla="*/ 3510 h 3756"/>
                  <a:gd name="T68" fmla="*/ 3668 w 4114"/>
                  <a:gd name="T69" fmla="*/ 3632 h 3756"/>
                  <a:gd name="T70" fmla="*/ 3620 w 4114"/>
                  <a:gd name="T71" fmla="*/ 3756 h 3756"/>
                  <a:gd name="T72" fmla="*/ 0 w 4114"/>
                  <a:gd name="T73" fmla="*/ 3756 h 375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>
                  <a:gd name="T0" fmla="*/ 23 w 88"/>
                  <a:gd name="T1" fmla="*/ 39 h 62"/>
                  <a:gd name="T2" fmla="*/ 0 w 88"/>
                  <a:gd name="T3" fmla="*/ 48 h 62"/>
                  <a:gd name="T4" fmla="*/ 0 w 88"/>
                  <a:gd name="T5" fmla="*/ 48 h 62"/>
                  <a:gd name="T6" fmla="*/ 14 w 88"/>
                  <a:gd name="T7" fmla="*/ 50 h 62"/>
                  <a:gd name="T8" fmla="*/ 33 w 88"/>
                  <a:gd name="T9" fmla="*/ 52 h 62"/>
                  <a:gd name="T10" fmla="*/ 50 w 88"/>
                  <a:gd name="T11" fmla="*/ 48 h 62"/>
                  <a:gd name="T12" fmla="*/ 64 w 88"/>
                  <a:gd name="T13" fmla="*/ 45 h 62"/>
                  <a:gd name="T14" fmla="*/ 77 w 88"/>
                  <a:gd name="T15" fmla="*/ 42 h 62"/>
                  <a:gd name="T16" fmla="*/ 91 w 88"/>
                  <a:gd name="T17" fmla="*/ 35 h 62"/>
                  <a:gd name="T18" fmla="*/ 97 w 88"/>
                  <a:gd name="T19" fmla="*/ 27 h 62"/>
                  <a:gd name="T20" fmla="*/ 103 w 88"/>
                  <a:gd name="T21" fmla="*/ 19 h 62"/>
                  <a:gd name="T22" fmla="*/ 103 w 88"/>
                  <a:gd name="T23" fmla="*/ 0 h 62"/>
                  <a:gd name="T24" fmla="*/ 103 w 88"/>
                  <a:gd name="T25" fmla="*/ 0 h 62"/>
                  <a:gd name="T26" fmla="*/ 77 w 88"/>
                  <a:gd name="T27" fmla="*/ 6 h 62"/>
                  <a:gd name="T28" fmla="*/ 56 w 88"/>
                  <a:gd name="T29" fmla="*/ 15 h 62"/>
                  <a:gd name="T30" fmla="*/ 43 w 88"/>
                  <a:gd name="T31" fmla="*/ 17 h 62"/>
                  <a:gd name="T32" fmla="*/ 35 w 88"/>
                  <a:gd name="T33" fmla="*/ 23 h 62"/>
                  <a:gd name="T34" fmla="*/ 29 w 88"/>
                  <a:gd name="T35" fmla="*/ 31 h 62"/>
                  <a:gd name="T36" fmla="*/ 23 w 88"/>
                  <a:gd name="T37" fmla="*/ 39 h 62"/>
                  <a:gd name="T38" fmla="*/ 23 w 88"/>
                  <a:gd name="T39" fmla="*/ 39 h 6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>
                  <a:gd name="T0" fmla="*/ 23 w 68"/>
                  <a:gd name="T1" fmla="*/ 2 h 68"/>
                  <a:gd name="T2" fmla="*/ 0 w 68"/>
                  <a:gd name="T3" fmla="*/ 0 h 68"/>
                  <a:gd name="T4" fmla="*/ 0 w 68"/>
                  <a:gd name="T5" fmla="*/ 0 h 68"/>
                  <a:gd name="T6" fmla="*/ 2 w 68"/>
                  <a:gd name="T7" fmla="*/ 23 h 68"/>
                  <a:gd name="T8" fmla="*/ 4 w 68"/>
                  <a:gd name="T9" fmla="*/ 38 h 68"/>
                  <a:gd name="T10" fmla="*/ 6 w 68"/>
                  <a:gd name="T11" fmla="*/ 47 h 68"/>
                  <a:gd name="T12" fmla="*/ 12 w 68"/>
                  <a:gd name="T13" fmla="*/ 59 h 68"/>
                  <a:gd name="T14" fmla="*/ 17 w 68"/>
                  <a:gd name="T15" fmla="*/ 66 h 68"/>
                  <a:gd name="T16" fmla="*/ 21 w 68"/>
                  <a:gd name="T17" fmla="*/ 77 h 68"/>
                  <a:gd name="T18" fmla="*/ 31 w 68"/>
                  <a:gd name="T19" fmla="*/ 85 h 68"/>
                  <a:gd name="T20" fmla="*/ 49 w 68"/>
                  <a:gd name="T21" fmla="*/ 90 h 68"/>
                  <a:gd name="T22" fmla="*/ 49 w 68"/>
                  <a:gd name="T23" fmla="*/ 90 h 68"/>
                  <a:gd name="T24" fmla="*/ 56 w 68"/>
                  <a:gd name="T25" fmla="*/ 80 h 68"/>
                  <a:gd name="T26" fmla="*/ 58 w 68"/>
                  <a:gd name="T27" fmla="*/ 72 h 68"/>
                  <a:gd name="T28" fmla="*/ 58 w 68"/>
                  <a:gd name="T29" fmla="*/ 66 h 68"/>
                  <a:gd name="T30" fmla="*/ 56 w 68"/>
                  <a:gd name="T31" fmla="*/ 53 h 68"/>
                  <a:gd name="T32" fmla="*/ 52 w 68"/>
                  <a:gd name="T33" fmla="*/ 42 h 68"/>
                  <a:gd name="T34" fmla="*/ 47 w 68"/>
                  <a:gd name="T35" fmla="*/ 28 h 68"/>
                  <a:gd name="T36" fmla="*/ 41 w 68"/>
                  <a:gd name="T37" fmla="*/ 19 h 68"/>
                  <a:gd name="T38" fmla="*/ 23 w 68"/>
                  <a:gd name="T39" fmla="*/ 2 h 68"/>
                  <a:gd name="T40" fmla="*/ 23 w 68"/>
                  <a:gd name="T41" fmla="*/ 2 h 6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>
                  <a:gd name="T0" fmla="*/ 17 w 106"/>
                  <a:gd name="T1" fmla="*/ 41 h 76"/>
                  <a:gd name="T2" fmla="*/ 0 w 106"/>
                  <a:gd name="T3" fmla="*/ 54 h 76"/>
                  <a:gd name="T4" fmla="*/ 0 w 106"/>
                  <a:gd name="T5" fmla="*/ 54 h 76"/>
                  <a:gd name="T6" fmla="*/ 16 w 106"/>
                  <a:gd name="T7" fmla="*/ 57 h 76"/>
                  <a:gd name="T8" fmla="*/ 27 w 106"/>
                  <a:gd name="T9" fmla="*/ 58 h 76"/>
                  <a:gd name="T10" fmla="*/ 41 w 106"/>
                  <a:gd name="T11" fmla="*/ 57 h 76"/>
                  <a:gd name="T12" fmla="*/ 51 w 106"/>
                  <a:gd name="T13" fmla="*/ 52 h 76"/>
                  <a:gd name="T14" fmla="*/ 62 w 106"/>
                  <a:gd name="T15" fmla="*/ 47 h 76"/>
                  <a:gd name="T16" fmla="*/ 72 w 106"/>
                  <a:gd name="T17" fmla="*/ 40 h 76"/>
                  <a:gd name="T18" fmla="*/ 79 w 106"/>
                  <a:gd name="T19" fmla="*/ 32 h 76"/>
                  <a:gd name="T20" fmla="*/ 84 w 106"/>
                  <a:gd name="T21" fmla="*/ 24 h 76"/>
                  <a:gd name="T22" fmla="*/ 91 w 106"/>
                  <a:gd name="T23" fmla="*/ 0 h 76"/>
                  <a:gd name="T24" fmla="*/ 91 w 106"/>
                  <a:gd name="T25" fmla="*/ 0 h 76"/>
                  <a:gd name="T26" fmla="*/ 70 w 106"/>
                  <a:gd name="T27" fmla="*/ 6 h 76"/>
                  <a:gd name="T28" fmla="*/ 58 w 106"/>
                  <a:gd name="T29" fmla="*/ 9 h 76"/>
                  <a:gd name="T30" fmla="*/ 50 w 106"/>
                  <a:gd name="T31" fmla="*/ 9 h 76"/>
                  <a:gd name="T32" fmla="*/ 43 w 106"/>
                  <a:gd name="T33" fmla="*/ 15 h 76"/>
                  <a:gd name="T34" fmla="*/ 33 w 106"/>
                  <a:gd name="T35" fmla="*/ 23 h 76"/>
                  <a:gd name="T36" fmla="*/ 25 w 106"/>
                  <a:gd name="T37" fmla="*/ 30 h 76"/>
                  <a:gd name="T38" fmla="*/ 17 w 106"/>
                  <a:gd name="T39" fmla="*/ 41 h 76"/>
                  <a:gd name="T40" fmla="*/ 17 w 106"/>
                  <a:gd name="T41" fmla="*/ 41 h 7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>
                  <a:gd name="T0" fmla="*/ 97 w 82"/>
                  <a:gd name="T1" fmla="*/ 24 h 72"/>
                  <a:gd name="T2" fmla="*/ 91 w 82"/>
                  <a:gd name="T3" fmla="*/ 0 h 72"/>
                  <a:gd name="T4" fmla="*/ 91 w 82"/>
                  <a:gd name="T5" fmla="*/ 0 h 72"/>
                  <a:gd name="T6" fmla="*/ 60 w 82"/>
                  <a:gd name="T7" fmla="*/ 8 h 72"/>
                  <a:gd name="T8" fmla="*/ 35 w 82"/>
                  <a:gd name="T9" fmla="*/ 18 h 72"/>
                  <a:gd name="T10" fmla="*/ 25 w 82"/>
                  <a:gd name="T11" fmla="*/ 24 h 72"/>
                  <a:gd name="T12" fmla="*/ 12 w 82"/>
                  <a:gd name="T13" fmla="*/ 30 h 72"/>
                  <a:gd name="T14" fmla="*/ 6 w 82"/>
                  <a:gd name="T15" fmla="*/ 40 h 72"/>
                  <a:gd name="T16" fmla="*/ 0 w 82"/>
                  <a:gd name="T17" fmla="*/ 48 h 72"/>
                  <a:gd name="T18" fmla="*/ 0 w 82"/>
                  <a:gd name="T19" fmla="*/ 68 h 72"/>
                  <a:gd name="T20" fmla="*/ 0 w 82"/>
                  <a:gd name="T21" fmla="*/ 68 h 72"/>
                  <a:gd name="T22" fmla="*/ 21 w 82"/>
                  <a:gd name="T23" fmla="*/ 72 h 72"/>
                  <a:gd name="T24" fmla="*/ 35 w 82"/>
                  <a:gd name="T25" fmla="*/ 70 h 72"/>
                  <a:gd name="T26" fmla="*/ 52 w 82"/>
                  <a:gd name="T27" fmla="*/ 66 h 72"/>
                  <a:gd name="T28" fmla="*/ 62 w 82"/>
                  <a:gd name="T29" fmla="*/ 60 h 72"/>
                  <a:gd name="T30" fmla="*/ 73 w 82"/>
                  <a:gd name="T31" fmla="*/ 52 h 72"/>
                  <a:gd name="T32" fmla="*/ 85 w 82"/>
                  <a:gd name="T33" fmla="*/ 42 h 72"/>
                  <a:gd name="T34" fmla="*/ 97 w 82"/>
                  <a:gd name="T35" fmla="*/ 24 h 72"/>
                  <a:gd name="T36" fmla="*/ 97 w 82"/>
                  <a:gd name="T37" fmla="*/ 24 h 7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>
                  <a:gd name="T0" fmla="*/ 0 w 98"/>
                  <a:gd name="T1" fmla="*/ 43 h 62"/>
                  <a:gd name="T2" fmla="*/ 14 w 98"/>
                  <a:gd name="T3" fmla="*/ 48 h 62"/>
                  <a:gd name="T4" fmla="*/ 14 w 98"/>
                  <a:gd name="T5" fmla="*/ 48 h 62"/>
                  <a:gd name="T6" fmla="*/ 30 w 98"/>
                  <a:gd name="T7" fmla="*/ 52 h 62"/>
                  <a:gd name="T8" fmla="*/ 44 w 98"/>
                  <a:gd name="T9" fmla="*/ 50 h 62"/>
                  <a:gd name="T10" fmla="*/ 49 w 98"/>
                  <a:gd name="T11" fmla="*/ 46 h 62"/>
                  <a:gd name="T12" fmla="*/ 55 w 98"/>
                  <a:gd name="T13" fmla="*/ 43 h 62"/>
                  <a:gd name="T14" fmla="*/ 61 w 98"/>
                  <a:gd name="T15" fmla="*/ 37 h 62"/>
                  <a:gd name="T16" fmla="*/ 65 w 98"/>
                  <a:gd name="T17" fmla="*/ 29 h 62"/>
                  <a:gd name="T18" fmla="*/ 73 w 98"/>
                  <a:gd name="T19" fmla="*/ 15 h 62"/>
                  <a:gd name="T20" fmla="*/ 93 w 98"/>
                  <a:gd name="T21" fmla="*/ 2 h 62"/>
                  <a:gd name="T22" fmla="*/ 93 w 98"/>
                  <a:gd name="T23" fmla="*/ 2 h 62"/>
                  <a:gd name="T24" fmla="*/ 75 w 98"/>
                  <a:gd name="T25" fmla="*/ 0 h 62"/>
                  <a:gd name="T26" fmla="*/ 59 w 98"/>
                  <a:gd name="T27" fmla="*/ 2 h 62"/>
                  <a:gd name="T28" fmla="*/ 49 w 98"/>
                  <a:gd name="T29" fmla="*/ 6 h 62"/>
                  <a:gd name="T30" fmla="*/ 36 w 98"/>
                  <a:gd name="T31" fmla="*/ 14 h 62"/>
                  <a:gd name="T32" fmla="*/ 24 w 98"/>
                  <a:gd name="T33" fmla="*/ 17 h 62"/>
                  <a:gd name="T34" fmla="*/ 14 w 98"/>
                  <a:gd name="T35" fmla="*/ 25 h 62"/>
                  <a:gd name="T36" fmla="*/ 6 w 98"/>
                  <a:gd name="T37" fmla="*/ 35 h 62"/>
                  <a:gd name="T38" fmla="*/ 0 w 98"/>
                  <a:gd name="T39" fmla="*/ 43 h 62"/>
                  <a:gd name="T40" fmla="*/ 0 w 98"/>
                  <a:gd name="T41" fmla="*/ 43 h 6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>
                  <a:gd name="T0" fmla="*/ 18 w 96"/>
                  <a:gd name="T1" fmla="*/ 0 h 58"/>
                  <a:gd name="T2" fmla="*/ 0 w 96"/>
                  <a:gd name="T3" fmla="*/ 7 h 58"/>
                  <a:gd name="T4" fmla="*/ 0 w 96"/>
                  <a:gd name="T5" fmla="*/ 7 h 58"/>
                  <a:gd name="T6" fmla="*/ 2 w 96"/>
                  <a:gd name="T7" fmla="*/ 9 h 58"/>
                  <a:gd name="T8" fmla="*/ 4 w 96"/>
                  <a:gd name="T9" fmla="*/ 15 h 58"/>
                  <a:gd name="T10" fmla="*/ 14 w 96"/>
                  <a:gd name="T11" fmla="*/ 22 h 58"/>
                  <a:gd name="T12" fmla="*/ 26 w 96"/>
                  <a:gd name="T13" fmla="*/ 30 h 58"/>
                  <a:gd name="T14" fmla="*/ 42 w 96"/>
                  <a:gd name="T15" fmla="*/ 35 h 58"/>
                  <a:gd name="T16" fmla="*/ 63 w 96"/>
                  <a:gd name="T17" fmla="*/ 39 h 58"/>
                  <a:gd name="T18" fmla="*/ 77 w 96"/>
                  <a:gd name="T19" fmla="*/ 41 h 58"/>
                  <a:gd name="T20" fmla="*/ 83 w 96"/>
                  <a:gd name="T21" fmla="*/ 41 h 58"/>
                  <a:gd name="T22" fmla="*/ 89 w 96"/>
                  <a:gd name="T23" fmla="*/ 39 h 58"/>
                  <a:gd name="T24" fmla="*/ 95 w 96"/>
                  <a:gd name="T25" fmla="*/ 38 h 58"/>
                  <a:gd name="T26" fmla="*/ 99 w 96"/>
                  <a:gd name="T27" fmla="*/ 35 h 58"/>
                  <a:gd name="T28" fmla="*/ 101 w 96"/>
                  <a:gd name="T29" fmla="*/ 15 h 58"/>
                  <a:gd name="T30" fmla="*/ 101 w 96"/>
                  <a:gd name="T31" fmla="*/ 15 h 58"/>
                  <a:gd name="T32" fmla="*/ 83 w 96"/>
                  <a:gd name="T33" fmla="*/ 7 h 58"/>
                  <a:gd name="T34" fmla="*/ 65 w 96"/>
                  <a:gd name="T35" fmla="*/ 4 h 58"/>
                  <a:gd name="T36" fmla="*/ 40 w 96"/>
                  <a:gd name="T37" fmla="*/ 0 h 58"/>
                  <a:gd name="T38" fmla="*/ 18 w 96"/>
                  <a:gd name="T39" fmla="*/ 0 h 58"/>
                  <a:gd name="T40" fmla="*/ 18 w 96"/>
                  <a:gd name="T41" fmla="*/ 0 h 5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>
                  <a:gd name="T0" fmla="*/ 47 w 64"/>
                  <a:gd name="T1" fmla="*/ 8 h 102"/>
                  <a:gd name="T2" fmla="*/ 14 w 64"/>
                  <a:gd name="T3" fmla="*/ 0 h 102"/>
                  <a:gd name="T4" fmla="*/ 14 w 64"/>
                  <a:gd name="T5" fmla="*/ 0 h 102"/>
                  <a:gd name="T6" fmla="*/ 6 w 64"/>
                  <a:gd name="T7" fmla="*/ 16 h 102"/>
                  <a:gd name="T8" fmla="*/ 2 w 64"/>
                  <a:gd name="T9" fmla="*/ 22 h 102"/>
                  <a:gd name="T10" fmla="*/ 0 w 64"/>
                  <a:gd name="T11" fmla="*/ 30 h 102"/>
                  <a:gd name="T12" fmla="*/ 0 w 64"/>
                  <a:gd name="T13" fmla="*/ 40 h 102"/>
                  <a:gd name="T14" fmla="*/ 0 w 64"/>
                  <a:gd name="T15" fmla="*/ 50 h 102"/>
                  <a:gd name="T16" fmla="*/ 4 w 64"/>
                  <a:gd name="T17" fmla="*/ 60 h 102"/>
                  <a:gd name="T18" fmla="*/ 8 w 64"/>
                  <a:gd name="T19" fmla="*/ 72 h 102"/>
                  <a:gd name="T20" fmla="*/ 27 w 64"/>
                  <a:gd name="T21" fmla="*/ 102 h 102"/>
                  <a:gd name="T22" fmla="*/ 27 w 64"/>
                  <a:gd name="T23" fmla="*/ 102 h 102"/>
                  <a:gd name="T24" fmla="*/ 50 w 64"/>
                  <a:gd name="T25" fmla="*/ 78 h 102"/>
                  <a:gd name="T26" fmla="*/ 64 w 64"/>
                  <a:gd name="T27" fmla="*/ 66 h 102"/>
                  <a:gd name="T28" fmla="*/ 70 w 64"/>
                  <a:gd name="T29" fmla="*/ 54 h 102"/>
                  <a:gd name="T30" fmla="*/ 74 w 64"/>
                  <a:gd name="T31" fmla="*/ 44 h 102"/>
                  <a:gd name="T32" fmla="*/ 74 w 64"/>
                  <a:gd name="T33" fmla="*/ 38 h 102"/>
                  <a:gd name="T34" fmla="*/ 72 w 64"/>
                  <a:gd name="T35" fmla="*/ 32 h 102"/>
                  <a:gd name="T36" fmla="*/ 70 w 64"/>
                  <a:gd name="T37" fmla="*/ 26 h 102"/>
                  <a:gd name="T38" fmla="*/ 66 w 64"/>
                  <a:gd name="T39" fmla="*/ 20 h 102"/>
                  <a:gd name="T40" fmla="*/ 47 w 64"/>
                  <a:gd name="T41" fmla="*/ 8 h 102"/>
                  <a:gd name="T42" fmla="*/ 47 w 64"/>
                  <a:gd name="T43" fmla="*/ 8 h 10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>
                  <a:gd name="T0" fmla="*/ 616 w 772"/>
                  <a:gd name="T1" fmla="*/ 774 h 1976"/>
                  <a:gd name="T2" fmla="*/ 668 w 772"/>
                  <a:gd name="T3" fmla="*/ 690 h 1976"/>
                  <a:gd name="T4" fmla="*/ 666 w 772"/>
                  <a:gd name="T5" fmla="*/ 488 h 1976"/>
                  <a:gd name="T6" fmla="*/ 674 w 772"/>
                  <a:gd name="T7" fmla="*/ 430 h 1976"/>
                  <a:gd name="T8" fmla="*/ 674 w 772"/>
                  <a:gd name="T9" fmla="*/ 376 h 1976"/>
                  <a:gd name="T10" fmla="*/ 656 w 772"/>
                  <a:gd name="T11" fmla="*/ 320 h 1976"/>
                  <a:gd name="T12" fmla="*/ 626 w 772"/>
                  <a:gd name="T13" fmla="*/ 280 h 1976"/>
                  <a:gd name="T14" fmla="*/ 628 w 772"/>
                  <a:gd name="T15" fmla="*/ 238 h 1976"/>
                  <a:gd name="T16" fmla="*/ 590 w 772"/>
                  <a:gd name="T17" fmla="*/ 226 h 1976"/>
                  <a:gd name="T18" fmla="*/ 560 w 772"/>
                  <a:gd name="T19" fmla="*/ 190 h 1976"/>
                  <a:gd name="T20" fmla="*/ 548 w 772"/>
                  <a:gd name="T21" fmla="*/ 180 h 1976"/>
                  <a:gd name="T22" fmla="*/ 511 w 772"/>
                  <a:gd name="T23" fmla="*/ 182 h 1976"/>
                  <a:gd name="T24" fmla="*/ 503 w 772"/>
                  <a:gd name="T25" fmla="*/ 138 h 1976"/>
                  <a:gd name="T26" fmla="*/ 457 w 772"/>
                  <a:gd name="T27" fmla="*/ 156 h 1976"/>
                  <a:gd name="T28" fmla="*/ 459 w 772"/>
                  <a:gd name="T29" fmla="*/ 116 h 1976"/>
                  <a:gd name="T30" fmla="*/ 417 w 772"/>
                  <a:gd name="T31" fmla="*/ 120 h 1976"/>
                  <a:gd name="T32" fmla="*/ 377 w 772"/>
                  <a:gd name="T33" fmla="*/ 132 h 1976"/>
                  <a:gd name="T34" fmla="*/ 377 w 772"/>
                  <a:gd name="T35" fmla="*/ 80 h 1976"/>
                  <a:gd name="T36" fmla="*/ 366 w 772"/>
                  <a:gd name="T37" fmla="*/ 68 h 1976"/>
                  <a:gd name="T38" fmla="*/ 336 w 772"/>
                  <a:gd name="T39" fmla="*/ 44 h 1976"/>
                  <a:gd name="T40" fmla="*/ 304 w 772"/>
                  <a:gd name="T41" fmla="*/ 88 h 1976"/>
                  <a:gd name="T42" fmla="*/ 296 w 772"/>
                  <a:gd name="T43" fmla="*/ 64 h 1976"/>
                  <a:gd name="T44" fmla="*/ 320 w 772"/>
                  <a:gd name="T45" fmla="*/ 46 h 1976"/>
                  <a:gd name="T46" fmla="*/ 246 w 772"/>
                  <a:gd name="T47" fmla="*/ 122 h 1976"/>
                  <a:gd name="T48" fmla="*/ 228 w 772"/>
                  <a:gd name="T49" fmla="*/ 92 h 1976"/>
                  <a:gd name="T50" fmla="*/ 280 w 772"/>
                  <a:gd name="T51" fmla="*/ 18 h 1976"/>
                  <a:gd name="T52" fmla="*/ 213 w 772"/>
                  <a:gd name="T53" fmla="*/ 62 h 1976"/>
                  <a:gd name="T54" fmla="*/ 209 w 772"/>
                  <a:gd name="T55" fmla="*/ 90 h 1976"/>
                  <a:gd name="T56" fmla="*/ 203 w 772"/>
                  <a:gd name="T57" fmla="*/ 60 h 1976"/>
                  <a:gd name="T58" fmla="*/ 207 w 772"/>
                  <a:gd name="T59" fmla="*/ 8 h 1976"/>
                  <a:gd name="T60" fmla="*/ 179 w 772"/>
                  <a:gd name="T61" fmla="*/ 40 h 1976"/>
                  <a:gd name="T62" fmla="*/ 157 w 772"/>
                  <a:gd name="T63" fmla="*/ 0 h 1976"/>
                  <a:gd name="T64" fmla="*/ 151 w 772"/>
                  <a:gd name="T65" fmla="*/ 94 h 1976"/>
                  <a:gd name="T66" fmla="*/ 133 w 772"/>
                  <a:gd name="T67" fmla="*/ 12 h 1976"/>
                  <a:gd name="T68" fmla="*/ 79 w 772"/>
                  <a:gd name="T69" fmla="*/ 74 h 1976"/>
                  <a:gd name="T70" fmla="*/ 62 w 772"/>
                  <a:gd name="T71" fmla="*/ 98 h 1976"/>
                  <a:gd name="T72" fmla="*/ 54 w 772"/>
                  <a:gd name="T73" fmla="*/ 20 h 1976"/>
                  <a:gd name="T74" fmla="*/ 81 w 772"/>
                  <a:gd name="T75" fmla="*/ 738 h 1976"/>
                  <a:gd name="T76" fmla="*/ 38 w 772"/>
                  <a:gd name="T77" fmla="*/ 1705 h 1976"/>
                  <a:gd name="T78" fmla="*/ 171 w 772"/>
                  <a:gd name="T79" fmla="*/ 1959 h 1976"/>
                  <a:gd name="T80" fmla="*/ 556 w 772"/>
                  <a:gd name="T81" fmla="*/ 1981 h 1976"/>
                  <a:gd name="T82" fmla="*/ 636 w 772"/>
                  <a:gd name="T83" fmla="*/ 1943 h 1976"/>
                  <a:gd name="T84" fmla="*/ 457 w 772"/>
                  <a:gd name="T85" fmla="*/ 1915 h 1976"/>
                  <a:gd name="T86" fmla="*/ 358 w 772"/>
                  <a:gd name="T87" fmla="*/ 1879 h 1976"/>
                  <a:gd name="T88" fmla="*/ 256 w 772"/>
                  <a:gd name="T89" fmla="*/ 1727 h 1976"/>
                  <a:gd name="T90" fmla="*/ 250 w 772"/>
                  <a:gd name="T91" fmla="*/ 1573 h 1976"/>
                  <a:gd name="T92" fmla="*/ 294 w 772"/>
                  <a:gd name="T93" fmla="*/ 1501 h 1976"/>
                  <a:gd name="T94" fmla="*/ 534 w 772"/>
                  <a:gd name="T95" fmla="*/ 1499 h 1976"/>
                  <a:gd name="T96" fmla="*/ 662 w 772"/>
                  <a:gd name="T97" fmla="*/ 1457 h 1976"/>
                  <a:gd name="T98" fmla="*/ 634 w 772"/>
                  <a:gd name="T99" fmla="*/ 1357 h 1976"/>
                  <a:gd name="T100" fmla="*/ 672 w 772"/>
                  <a:gd name="T101" fmla="*/ 1269 h 1976"/>
                  <a:gd name="T102" fmla="*/ 590 w 772"/>
                  <a:gd name="T103" fmla="*/ 1225 h 1976"/>
                  <a:gd name="T104" fmla="*/ 674 w 772"/>
                  <a:gd name="T105" fmla="*/ 1193 h 1976"/>
                  <a:gd name="T106" fmla="*/ 677 w 772"/>
                  <a:gd name="T107" fmla="*/ 1129 h 1976"/>
                  <a:gd name="T108" fmla="*/ 690 w 772"/>
                  <a:gd name="T109" fmla="*/ 1057 h 1976"/>
                  <a:gd name="T110" fmla="*/ 747 w 772"/>
                  <a:gd name="T111" fmla="*/ 1007 h 1976"/>
                  <a:gd name="T112" fmla="*/ 477 w 772"/>
                  <a:gd name="T113" fmla="*/ 850 h 1976"/>
                  <a:gd name="T114" fmla="*/ 352 w 772"/>
                  <a:gd name="T115" fmla="*/ 826 h 1976"/>
                  <a:gd name="T116" fmla="*/ 409 w 772"/>
                  <a:gd name="T117" fmla="*/ 782 h 1976"/>
                  <a:gd name="T118" fmla="*/ 517 w 772"/>
                  <a:gd name="T119" fmla="*/ 794 h 1976"/>
                  <a:gd name="T120" fmla="*/ 501 w 772"/>
                  <a:gd name="T121" fmla="*/ 846 h 197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>
                  <a:gd name="T0" fmla="*/ 1903 w 2188"/>
                  <a:gd name="T1" fmla="*/ 3290 h 3756"/>
                  <a:gd name="T2" fmla="*/ 2183 w 2188"/>
                  <a:gd name="T3" fmla="*/ 336 h 3756"/>
                  <a:gd name="T4" fmla="*/ 2153 w 2188"/>
                  <a:gd name="T5" fmla="*/ 426 h 3756"/>
                  <a:gd name="T6" fmla="*/ 2083 w 2188"/>
                  <a:gd name="T7" fmla="*/ 368 h 3756"/>
                  <a:gd name="T8" fmla="*/ 2075 w 2188"/>
                  <a:gd name="T9" fmla="*/ 432 h 3756"/>
                  <a:gd name="T10" fmla="*/ 2027 w 2188"/>
                  <a:gd name="T11" fmla="*/ 374 h 3756"/>
                  <a:gd name="T12" fmla="*/ 1987 w 2188"/>
                  <a:gd name="T13" fmla="*/ 446 h 3756"/>
                  <a:gd name="T14" fmla="*/ 1957 w 2188"/>
                  <a:gd name="T15" fmla="*/ 396 h 3756"/>
                  <a:gd name="T16" fmla="*/ 1911 w 2188"/>
                  <a:gd name="T17" fmla="*/ 472 h 3756"/>
                  <a:gd name="T18" fmla="*/ 1877 w 2188"/>
                  <a:gd name="T19" fmla="*/ 416 h 3756"/>
                  <a:gd name="T20" fmla="*/ 1847 w 2188"/>
                  <a:gd name="T21" fmla="*/ 538 h 3756"/>
                  <a:gd name="T22" fmla="*/ 1823 w 2188"/>
                  <a:gd name="T23" fmla="*/ 458 h 3756"/>
                  <a:gd name="T24" fmla="*/ 1767 w 2188"/>
                  <a:gd name="T25" fmla="*/ 502 h 3756"/>
                  <a:gd name="T26" fmla="*/ 1745 w 2188"/>
                  <a:gd name="T27" fmla="*/ 544 h 3756"/>
                  <a:gd name="T28" fmla="*/ 1659 w 2188"/>
                  <a:gd name="T29" fmla="*/ 534 h 3756"/>
                  <a:gd name="T30" fmla="*/ 1665 w 2188"/>
                  <a:gd name="T31" fmla="*/ 594 h 3756"/>
                  <a:gd name="T32" fmla="*/ 1553 w 2188"/>
                  <a:gd name="T33" fmla="*/ 570 h 3756"/>
                  <a:gd name="T34" fmla="*/ 1615 w 2188"/>
                  <a:gd name="T35" fmla="*/ 638 h 3756"/>
                  <a:gd name="T36" fmla="*/ 1627 w 2188"/>
                  <a:gd name="T37" fmla="*/ 668 h 3756"/>
                  <a:gd name="T38" fmla="*/ 1535 w 2188"/>
                  <a:gd name="T39" fmla="*/ 638 h 3756"/>
                  <a:gd name="T40" fmla="*/ 1541 w 2188"/>
                  <a:gd name="T41" fmla="*/ 702 h 3756"/>
                  <a:gd name="T42" fmla="*/ 1589 w 2188"/>
                  <a:gd name="T43" fmla="*/ 762 h 3756"/>
                  <a:gd name="T44" fmla="*/ 1417 w 2188"/>
                  <a:gd name="T45" fmla="*/ 704 h 3756"/>
                  <a:gd name="T46" fmla="*/ 1509 w 2188"/>
                  <a:gd name="T47" fmla="*/ 784 h 3756"/>
                  <a:gd name="T48" fmla="*/ 1529 w 2188"/>
                  <a:gd name="T49" fmla="*/ 848 h 3756"/>
                  <a:gd name="T50" fmla="*/ 1499 w 2188"/>
                  <a:gd name="T51" fmla="*/ 890 h 3756"/>
                  <a:gd name="T52" fmla="*/ 1421 w 2188"/>
                  <a:gd name="T53" fmla="*/ 844 h 3756"/>
                  <a:gd name="T54" fmla="*/ 1357 w 2188"/>
                  <a:gd name="T55" fmla="*/ 830 h 3756"/>
                  <a:gd name="T56" fmla="*/ 1305 w 2188"/>
                  <a:gd name="T57" fmla="*/ 904 h 3756"/>
                  <a:gd name="T58" fmla="*/ 1467 w 2188"/>
                  <a:gd name="T59" fmla="*/ 920 h 3756"/>
                  <a:gd name="T60" fmla="*/ 1381 w 2188"/>
                  <a:gd name="T61" fmla="*/ 982 h 3756"/>
                  <a:gd name="T62" fmla="*/ 1417 w 2188"/>
                  <a:gd name="T63" fmla="*/ 1038 h 3756"/>
                  <a:gd name="T64" fmla="*/ 1449 w 2188"/>
                  <a:gd name="T65" fmla="*/ 1058 h 3756"/>
                  <a:gd name="T66" fmla="*/ 1431 w 2188"/>
                  <a:gd name="T67" fmla="*/ 1156 h 3756"/>
                  <a:gd name="T68" fmla="*/ 1363 w 2188"/>
                  <a:gd name="T69" fmla="*/ 1182 h 3756"/>
                  <a:gd name="T70" fmla="*/ 1369 w 2188"/>
                  <a:gd name="T71" fmla="*/ 1242 h 3756"/>
                  <a:gd name="T72" fmla="*/ 1391 w 2188"/>
                  <a:gd name="T73" fmla="*/ 1290 h 3756"/>
                  <a:gd name="T74" fmla="*/ 1387 w 2188"/>
                  <a:gd name="T75" fmla="*/ 1342 h 3756"/>
                  <a:gd name="T76" fmla="*/ 1405 w 2188"/>
                  <a:gd name="T77" fmla="*/ 1384 h 3756"/>
                  <a:gd name="T78" fmla="*/ 1433 w 2188"/>
                  <a:gd name="T79" fmla="*/ 1404 h 3756"/>
                  <a:gd name="T80" fmla="*/ 1479 w 2188"/>
                  <a:gd name="T81" fmla="*/ 1472 h 3756"/>
                  <a:gd name="T82" fmla="*/ 1535 w 2188"/>
                  <a:gd name="T83" fmla="*/ 1486 h 3756"/>
                  <a:gd name="T84" fmla="*/ 1571 w 2188"/>
                  <a:gd name="T85" fmla="*/ 1588 h 3756"/>
                  <a:gd name="T86" fmla="*/ 1627 w 2188"/>
                  <a:gd name="T87" fmla="*/ 1496 h 3756"/>
                  <a:gd name="T88" fmla="*/ 1639 w 2188"/>
                  <a:gd name="T89" fmla="*/ 1570 h 3756"/>
                  <a:gd name="T90" fmla="*/ 1727 w 2188"/>
                  <a:gd name="T91" fmla="*/ 1560 h 3756"/>
                  <a:gd name="T92" fmla="*/ 1715 w 2188"/>
                  <a:gd name="T93" fmla="*/ 1614 h 3756"/>
                  <a:gd name="T94" fmla="*/ 1719 w 2188"/>
                  <a:gd name="T95" fmla="*/ 1660 h 3756"/>
                  <a:gd name="T96" fmla="*/ 1755 w 2188"/>
                  <a:gd name="T97" fmla="*/ 1698 h 3756"/>
                  <a:gd name="T98" fmla="*/ 1791 w 2188"/>
                  <a:gd name="T99" fmla="*/ 1742 h 3756"/>
                  <a:gd name="T100" fmla="*/ 1847 w 2188"/>
                  <a:gd name="T101" fmla="*/ 1692 h 3756"/>
                  <a:gd name="T102" fmla="*/ 1881 w 2188"/>
                  <a:gd name="T103" fmla="*/ 1682 h 3756"/>
                  <a:gd name="T104" fmla="*/ 1911 w 2188"/>
                  <a:gd name="T105" fmla="*/ 1748 h 3756"/>
                  <a:gd name="T106" fmla="*/ 1931 w 2188"/>
                  <a:gd name="T107" fmla="*/ 1794 h 3756"/>
                  <a:gd name="T108" fmla="*/ 1961 w 2188"/>
                  <a:gd name="T109" fmla="*/ 1864 h 3756"/>
                  <a:gd name="T110" fmla="*/ 2027 w 2188"/>
                  <a:gd name="T111" fmla="*/ 1936 h 3756"/>
                  <a:gd name="T112" fmla="*/ 1955 w 2188"/>
                  <a:gd name="T113" fmla="*/ 2136 h 3756"/>
                  <a:gd name="T114" fmla="*/ 1747 w 2188"/>
                  <a:gd name="T115" fmla="*/ 2224 h 3756"/>
                  <a:gd name="T116" fmla="*/ 1619 w 2188"/>
                  <a:gd name="T117" fmla="*/ 2286 h 3756"/>
                  <a:gd name="T118" fmla="*/ 1815 w 2188"/>
                  <a:gd name="T119" fmla="*/ 2290 h 375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>
                  <a:gd name="T0" fmla="*/ 176 w 696"/>
                  <a:gd name="T1" fmla="*/ 317 h 676"/>
                  <a:gd name="T2" fmla="*/ 186 w 696"/>
                  <a:gd name="T3" fmla="*/ 257 h 676"/>
                  <a:gd name="T4" fmla="*/ 208 w 696"/>
                  <a:gd name="T5" fmla="*/ 209 h 676"/>
                  <a:gd name="T6" fmla="*/ 242 w 696"/>
                  <a:gd name="T7" fmla="*/ 173 h 676"/>
                  <a:gd name="T8" fmla="*/ 290 w 696"/>
                  <a:gd name="T9" fmla="*/ 149 h 676"/>
                  <a:gd name="T10" fmla="*/ 348 w 696"/>
                  <a:gd name="T11" fmla="*/ 141 h 676"/>
                  <a:gd name="T12" fmla="*/ 383 w 696"/>
                  <a:gd name="T13" fmla="*/ 145 h 676"/>
                  <a:gd name="T14" fmla="*/ 433 w 696"/>
                  <a:gd name="T15" fmla="*/ 163 h 676"/>
                  <a:gd name="T16" fmla="*/ 471 w 696"/>
                  <a:gd name="T17" fmla="*/ 193 h 676"/>
                  <a:gd name="T18" fmla="*/ 497 w 696"/>
                  <a:gd name="T19" fmla="*/ 237 h 676"/>
                  <a:gd name="T20" fmla="*/ 511 w 696"/>
                  <a:gd name="T21" fmla="*/ 295 h 676"/>
                  <a:gd name="T22" fmla="*/ 513 w 696"/>
                  <a:gd name="T23" fmla="*/ 340 h 676"/>
                  <a:gd name="T24" fmla="*/ 507 w 696"/>
                  <a:gd name="T25" fmla="*/ 406 h 676"/>
                  <a:gd name="T26" fmla="*/ 489 w 696"/>
                  <a:gd name="T27" fmla="*/ 460 h 676"/>
                  <a:gd name="T28" fmla="*/ 461 w 696"/>
                  <a:gd name="T29" fmla="*/ 502 h 676"/>
                  <a:gd name="T30" fmla="*/ 419 w 696"/>
                  <a:gd name="T31" fmla="*/ 532 h 676"/>
                  <a:gd name="T32" fmla="*/ 365 w 696"/>
                  <a:gd name="T33" fmla="*/ 548 h 676"/>
                  <a:gd name="T34" fmla="*/ 328 w 696"/>
                  <a:gd name="T35" fmla="*/ 548 h 676"/>
                  <a:gd name="T36" fmla="*/ 276 w 696"/>
                  <a:gd name="T37" fmla="*/ 534 h 676"/>
                  <a:gd name="T38" fmla="*/ 232 w 696"/>
                  <a:gd name="T39" fmla="*/ 504 h 676"/>
                  <a:gd name="T40" fmla="*/ 202 w 696"/>
                  <a:gd name="T41" fmla="*/ 460 h 676"/>
                  <a:gd name="T42" fmla="*/ 182 w 696"/>
                  <a:gd name="T43" fmla="*/ 406 h 676"/>
                  <a:gd name="T44" fmla="*/ 176 w 696"/>
                  <a:gd name="T45" fmla="*/ 340 h 676"/>
                  <a:gd name="T46" fmla="*/ 348 w 696"/>
                  <a:gd name="T47" fmla="*/ 691 h 676"/>
                  <a:gd name="T48" fmla="*/ 453 w 696"/>
                  <a:gd name="T49" fmla="*/ 675 h 676"/>
                  <a:gd name="T50" fmla="*/ 545 w 696"/>
                  <a:gd name="T51" fmla="*/ 633 h 676"/>
                  <a:gd name="T52" fmla="*/ 617 w 696"/>
                  <a:gd name="T53" fmla="*/ 562 h 676"/>
                  <a:gd name="T54" fmla="*/ 665 w 696"/>
                  <a:gd name="T55" fmla="*/ 476 h 676"/>
                  <a:gd name="T56" fmla="*/ 689 w 696"/>
                  <a:gd name="T57" fmla="*/ 378 h 676"/>
                  <a:gd name="T58" fmla="*/ 689 w 696"/>
                  <a:gd name="T59" fmla="*/ 303 h 676"/>
                  <a:gd name="T60" fmla="*/ 665 w 696"/>
                  <a:gd name="T61" fmla="*/ 203 h 676"/>
                  <a:gd name="T62" fmla="*/ 615 w 696"/>
                  <a:gd name="T63" fmla="*/ 121 h 676"/>
                  <a:gd name="T64" fmla="*/ 543 w 696"/>
                  <a:gd name="T65" fmla="*/ 52 h 676"/>
                  <a:gd name="T66" fmla="*/ 453 w 696"/>
                  <a:gd name="T67" fmla="*/ 14 h 676"/>
                  <a:gd name="T68" fmla="*/ 348 w 696"/>
                  <a:gd name="T69" fmla="*/ 0 h 676"/>
                  <a:gd name="T70" fmla="*/ 274 w 696"/>
                  <a:gd name="T71" fmla="*/ 6 h 676"/>
                  <a:gd name="T72" fmla="*/ 176 w 696"/>
                  <a:gd name="T73" fmla="*/ 36 h 676"/>
                  <a:gd name="T74" fmla="*/ 96 w 696"/>
                  <a:gd name="T75" fmla="*/ 90 h 676"/>
                  <a:gd name="T76" fmla="*/ 38 w 696"/>
                  <a:gd name="T77" fmla="*/ 171 h 676"/>
                  <a:gd name="T78" fmla="*/ 6 w 696"/>
                  <a:gd name="T79" fmla="*/ 267 h 676"/>
                  <a:gd name="T80" fmla="*/ 0 w 696"/>
                  <a:gd name="T81" fmla="*/ 340 h 676"/>
                  <a:gd name="T82" fmla="*/ 14 w 696"/>
                  <a:gd name="T83" fmla="*/ 448 h 676"/>
                  <a:gd name="T84" fmla="*/ 56 w 696"/>
                  <a:gd name="T85" fmla="*/ 540 h 676"/>
                  <a:gd name="T86" fmla="*/ 122 w 696"/>
                  <a:gd name="T87" fmla="*/ 615 h 676"/>
                  <a:gd name="T88" fmla="*/ 208 w 696"/>
                  <a:gd name="T89" fmla="*/ 665 h 676"/>
                  <a:gd name="T90" fmla="*/ 310 w 696"/>
                  <a:gd name="T91" fmla="*/ 689 h 67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>
                  <a:gd name="T0" fmla="*/ 427 w 480"/>
                  <a:gd name="T1" fmla="*/ 143 h 676"/>
                  <a:gd name="T2" fmla="*/ 334 w 480"/>
                  <a:gd name="T3" fmla="*/ 131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3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48 w 480"/>
                  <a:gd name="T117" fmla="*/ 2 h 676"/>
                  <a:gd name="T118" fmla="*/ 427 w 480"/>
                  <a:gd name="T119" fmla="*/ 143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>
                  <a:gd name="T0" fmla="*/ 20 w 250"/>
                  <a:gd name="T1" fmla="*/ 885 h 890"/>
                  <a:gd name="T2" fmla="*/ 20 w 250"/>
                  <a:gd name="T3" fmla="*/ 885 h 890"/>
                  <a:gd name="T4" fmla="*/ 26 w 250"/>
                  <a:gd name="T5" fmla="*/ 781 h 890"/>
                  <a:gd name="T6" fmla="*/ 28 w 250"/>
                  <a:gd name="T7" fmla="*/ 655 h 890"/>
                  <a:gd name="T8" fmla="*/ 28 w 250"/>
                  <a:gd name="T9" fmla="*/ 314 h 890"/>
                  <a:gd name="T10" fmla="*/ 28 w 250"/>
                  <a:gd name="T11" fmla="*/ 314 h 890"/>
                  <a:gd name="T12" fmla="*/ 26 w 250"/>
                  <a:gd name="T13" fmla="*/ 224 h 890"/>
                  <a:gd name="T14" fmla="*/ 20 w 250"/>
                  <a:gd name="T15" fmla="*/ 144 h 890"/>
                  <a:gd name="T16" fmla="*/ 12 w 250"/>
                  <a:gd name="T17" fmla="*/ 72 h 890"/>
                  <a:gd name="T18" fmla="*/ 0 w 250"/>
                  <a:gd name="T19" fmla="*/ 0 h 890"/>
                  <a:gd name="T20" fmla="*/ 220 w 250"/>
                  <a:gd name="T21" fmla="*/ 0 h 890"/>
                  <a:gd name="T22" fmla="*/ 220 w 250"/>
                  <a:gd name="T23" fmla="*/ 0 h 890"/>
                  <a:gd name="T24" fmla="*/ 220 w 250"/>
                  <a:gd name="T25" fmla="*/ 54 h 890"/>
                  <a:gd name="T26" fmla="*/ 216 w 250"/>
                  <a:gd name="T27" fmla="*/ 114 h 890"/>
                  <a:gd name="T28" fmla="*/ 214 w 250"/>
                  <a:gd name="T29" fmla="*/ 180 h 890"/>
                  <a:gd name="T30" fmla="*/ 214 w 250"/>
                  <a:gd name="T31" fmla="*/ 254 h 890"/>
                  <a:gd name="T32" fmla="*/ 214 w 250"/>
                  <a:gd name="T33" fmla="*/ 573 h 890"/>
                  <a:gd name="T34" fmla="*/ 214 w 250"/>
                  <a:gd name="T35" fmla="*/ 573 h 890"/>
                  <a:gd name="T36" fmla="*/ 216 w 250"/>
                  <a:gd name="T37" fmla="*/ 649 h 890"/>
                  <a:gd name="T38" fmla="*/ 222 w 250"/>
                  <a:gd name="T39" fmla="*/ 731 h 890"/>
                  <a:gd name="T40" fmla="*/ 230 w 250"/>
                  <a:gd name="T41" fmla="*/ 813 h 890"/>
                  <a:gd name="T42" fmla="*/ 240 w 250"/>
                  <a:gd name="T43" fmla="*/ 885 h 890"/>
                  <a:gd name="T44" fmla="*/ 20 w 250"/>
                  <a:gd name="T45" fmla="*/ 885 h 89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>
                  <a:gd name="T0" fmla="*/ 209 w 722"/>
                  <a:gd name="T1" fmla="*/ 328 h 938"/>
                  <a:gd name="T2" fmla="*/ 219 w 722"/>
                  <a:gd name="T3" fmla="*/ 264 h 938"/>
                  <a:gd name="T4" fmla="*/ 241 w 722"/>
                  <a:gd name="T5" fmla="*/ 212 h 938"/>
                  <a:gd name="T6" fmla="*/ 273 w 722"/>
                  <a:gd name="T7" fmla="*/ 170 h 938"/>
                  <a:gd name="T8" fmla="*/ 317 w 722"/>
                  <a:gd name="T9" fmla="*/ 146 h 938"/>
                  <a:gd name="T10" fmla="*/ 380 w 722"/>
                  <a:gd name="T11" fmla="*/ 136 h 938"/>
                  <a:gd name="T12" fmla="*/ 416 w 722"/>
                  <a:gd name="T13" fmla="*/ 140 h 938"/>
                  <a:gd name="T14" fmla="*/ 466 w 722"/>
                  <a:gd name="T15" fmla="*/ 160 h 938"/>
                  <a:gd name="T16" fmla="*/ 506 w 722"/>
                  <a:gd name="T17" fmla="*/ 196 h 938"/>
                  <a:gd name="T18" fmla="*/ 536 w 722"/>
                  <a:gd name="T19" fmla="*/ 246 h 938"/>
                  <a:gd name="T20" fmla="*/ 552 w 722"/>
                  <a:gd name="T21" fmla="*/ 306 h 938"/>
                  <a:gd name="T22" fmla="*/ 556 w 722"/>
                  <a:gd name="T23" fmla="*/ 352 h 938"/>
                  <a:gd name="T24" fmla="*/ 550 w 722"/>
                  <a:gd name="T25" fmla="*/ 410 h 938"/>
                  <a:gd name="T26" fmla="*/ 532 w 722"/>
                  <a:gd name="T27" fmla="*/ 460 h 938"/>
                  <a:gd name="T28" fmla="*/ 502 w 722"/>
                  <a:gd name="T29" fmla="*/ 493 h 938"/>
                  <a:gd name="T30" fmla="*/ 460 w 722"/>
                  <a:gd name="T31" fmla="*/ 521 h 938"/>
                  <a:gd name="T32" fmla="*/ 408 w 722"/>
                  <a:gd name="T33" fmla="*/ 533 h 938"/>
                  <a:gd name="T34" fmla="*/ 365 w 722"/>
                  <a:gd name="T35" fmla="*/ 533 h 938"/>
                  <a:gd name="T36" fmla="*/ 309 w 722"/>
                  <a:gd name="T37" fmla="*/ 521 h 938"/>
                  <a:gd name="T38" fmla="*/ 265 w 722"/>
                  <a:gd name="T39" fmla="*/ 497 h 938"/>
                  <a:gd name="T40" fmla="*/ 235 w 722"/>
                  <a:gd name="T41" fmla="*/ 466 h 938"/>
                  <a:gd name="T42" fmla="*/ 215 w 722"/>
                  <a:gd name="T43" fmla="*/ 414 h 938"/>
                  <a:gd name="T44" fmla="*/ 209 w 722"/>
                  <a:gd name="T45" fmla="*/ 352 h 938"/>
                  <a:gd name="T46" fmla="*/ 235 w 722"/>
                  <a:gd name="T47" fmla="*/ 921 h 938"/>
                  <a:gd name="T48" fmla="*/ 223 w 722"/>
                  <a:gd name="T49" fmla="*/ 721 h 938"/>
                  <a:gd name="T50" fmla="*/ 223 w 722"/>
                  <a:gd name="T51" fmla="*/ 609 h 938"/>
                  <a:gd name="T52" fmla="*/ 301 w 722"/>
                  <a:gd name="T53" fmla="*/ 649 h 938"/>
                  <a:gd name="T54" fmla="*/ 394 w 722"/>
                  <a:gd name="T55" fmla="*/ 669 h 938"/>
                  <a:gd name="T56" fmla="*/ 464 w 722"/>
                  <a:gd name="T57" fmla="*/ 669 h 938"/>
                  <a:gd name="T58" fmla="*/ 554 w 722"/>
                  <a:gd name="T59" fmla="*/ 647 h 938"/>
                  <a:gd name="T60" fmla="*/ 633 w 722"/>
                  <a:gd name="T61" fmla="*/ 599 h 938"/>
                  <a:gd name="T62" fmla="*/ 689 w 722"/>
                  <a:gd name="T63" fmla="*/ 531 h 938"/>
                  <a:gd name="T64" fmla="*/ 725 w 722"/>
                  <a:gd name="T65" fmla="*/ 450 h 938"/>
                  <a:gd name="T66" fmla="*/ 737 w 722"/>
                  <a:gd name="T67" fmla="*/ 350 h 938"/>
                  <a:gd name="T68" fmla="*/ 731 w 722"/>
                  <a:gd name="T69" fmla="*/ 276 h 938"/>
                  <a:gd name="T70" fmla="*/ 701 w 722"/>
                  <a:gd name="T71" fmla="*/ 178 h 938"/>
                  <a:gd name="T72" fmla="*/ 651 w 722"/>
                  <a:gd name="T73" fmla="*/ 98 h 938"/>
                  <a:gd name="T74" fmla="*/ 576 w 722"/>
                  <a:gd name="T75" fmla="*/ 40 h 938"/>
                  <a:gd name="T76" fmla="*/ 488 w 722"/>
                  <a:gd name="T77" fmla="*/ 6 h 938"/>
                  <a:gd name="T78" fmla="*/ 422 w 722"/>
                  <a:gd name="T79" fmla="*/ 0 h 938"/>
                  <a:gd name="T80" fmla="*/ 353 w 722"/>
                  <a:gd name="T81" fmla="*/ 6 h 938"/>
                  <a:gd name="T82" fmla="*/ 303 w 722"/>
                  <a:gd name="T83" fmla="*/ 22 h 938"/>
                  <a:gd name="T84" fmla="*/ 231 w 722"/>
                  <a:gd name="T85" fmla="*/ 70 h 938"/>
                  <a:gd name="T86" fmla="*/ 195 w 722"/>
                  <a:gd name="T87" fmla="*/ 106 h 938"/>
                  <a:gd name="T88" fmla="*/ 173 w 722"/>
                  <a:gd name="T89" fmla="*/ 16 h 938"/>
                  <a:gd name="T90" fmla="*/ 16 w 722"/>
                  <a:gd name="T91" fmla="*/ 110 h 938"/>
                  <a:gd name="T92" fmla="*/ 38 w 722"/>
                  <a:gd name="T93" fmla="*/ 270 h 938"/>
                  <a:gd name="T94" fmla="*/ 40 w 722"/>
                  <a:gd name="T95" fmla="*/ 609 h 938"/>
                  <a:gd name="T96" fmla="*/ 38 w 722"/>
                  <a:gd name="T97" fmla="*/ 689 h 938"/>
                  <a:gd name="T98" fmla="*/ 235 w 722"/>
                  <a:gd name="T99" fmla="*/ 921 h 93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>
                  <a:gd name="T0" fmla="*/ 409 w 480"/>
                  <a:gd name="T1" fmla="*/ 141 h 676"/>
                  <a:gd name="T2" fmla="*/ 332 w 480"/>
                  <a:gd name="T3" fmla="*/ 129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1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54 w 480"/>
                  <a:gd name="T117" fmla="*/ 4 h 676"/>
                  <a:gd name="T118" fmla="*/ 409 w 480"/>
                  <a:gd name="T119" fmla="*/ 141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6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86640" y="6281024"/>
            <a:ext cx="3169920" cy="480060"/>
          </a:xfrm>
          <a:prstGeom prst="rect">
            <a:avLst/>
          </a:prstGeom>
        </p:spPr>
        <p:txBody>
          <a:bodyPr vert="horz" lIns="95894" tIns="47947" rIns="95894" bIns="47947" rtlCol="0" anchor="b"/>
          <a:lstStyle>
            <a:lvl1pPr algn="r">
              <a:defRPr sz="1200"/>
            </a:lvl1pPr>
          </a:lstStyle>
          <a:p>
            <a:fld id="{5670B4CB-11AE-4C1C-BBE7-75F49C5C273D}" type="slidenum">
              <a:rPr lang="en-US" smtClean="0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1886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7232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567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9983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2650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870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6993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161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7949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9725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 smtClean="0"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>
                  <a:gd name="T0" fmla="*/ 0 w 4114"/>
                  <a:gd name="T1" fmla="*/ 3756 h 3756"/>
                  <a:gd name="T2" fmla="*/ 0 w 4114"/>
                  <a:gd name="T3" fmla="*/ 0 h 3756"/>
                  <a:gd name="T4" fmla="*/ 4022 w 4114"/>
                  <a:gd name="T5" fmla="*/ 0 h 3756"/>
                  <a:gd name="T6" fmla="*/ 4022 w 4114"/>
                  <a:gd name="T7" fmla="*/ 0 h 3756"/>
                  <a:gd name="T8" fmla="*/ 4040 w 4114"/>
                  <a:gd name="T9" fmla="*/ 118 h 3756"/>
                  <a:gd name="T10" fmla="*/ 4054 w 4114"/>
                  <a:gd name="T11" fmla="*/ 234 h 3756"/>
                  <a:gd name="T12" fmla="*/ 4068 w 4114"/>
                  <a:gd name="T13" fmla="*/ 350 h 3756"/>
                  <a:gd name="T14" fmla="*/ 4078 w 4114"/>
                  <a:gd name="T15" fmla="*/ 468 h 3756"/>
                  <a:gd name="T16" fmla="*/ 4088 w 4114"/>
                  <a:gd name="T17" fmla="*/ 584 h 3756"/>
                  <a:gd name="T18" fmla="*/ 4096 w 4114"/>
                  <a:gd name="T19" fmla="*/ 700 h 3756"/>
                  <a:gd name="T20" fmla="*/ 4104 w 4114"/>
                  <a:gd name="T21" fmla="*/ 814 h 3756"/>
                  <a:gd name="T22" fmla="*/ 4108 w 4114"/>
                  <a:gd name="T23" fmla="*/ 930 h 3756"/>
                  <a:gd name="T24" fmla="*/ 4112 w 4114"/>
                  <a:gd name="T25" fmla="*/ 1046 h 3756"/>
                  <a:gd name="T26" fmla="*/ 4114 w 4114"/>
                  <a:gd name="T27" fmla="*/ 1162 h 3756"/>
                  <a:gd name="T28" fmla="*/ 4112 w 4114"/>
                  <a:gd name="T29" fmla="*/ 1276 h 3756"/>
                  <a:gd name="T30" fmla="*/ 4110 w 4114"/>
                  <a:gd name="T31" fmla="*/ 1392 h 3756"/>
                  <a:gd name="T32" fmla="*/ 4106 w 4114"/>
                  <a:gd name="T33" fmla="*/ 1508 h 3756"/>
                  <a:gd name="T34" fmla="*/ 4100 w 4114"/>
                  <a:gd name="T35" fmla="*/ 1622 h 3756"/>
                  <a:gd name="T36" fmla="*/ 4092 w 4114"/>
                  <a:gd name="T37" fmla="*/ 1738 h 3756"/>
                  <a:gd name="T38" fmla="*/ 4082 w 4114"/>
                  <a:gd name="T39" fmla="*/ 1854 h 3756"/>
                  <a:gd name="T40" fmla="*/ 4070 w 4114"/>
                  <a:gd name="T41" fmla="*/ 1970 h 3756"/>
                  <a:gd name="T42" fmla="*/ 4056 w 4114"/>
                  <a:gd name="T43" fmla="*/ 2086 h 3756"/>
                  <a:gd name="T44" fmla="*/ 4040 w 4114"/>
                  <a:gd name="T45" fmla="*/ 2202 h 3756"/>
                  <a:gd name="T46" fmla="*/ 4020 w 4114"/>
                  <a:gd name="T47" fmla="*/ 2320 h 3756"/>
                  <a:gd name="T48" fmla="*/ 4000 w 4114"/>
                  <a:gd name="T49" fmla="*/ 2436 h 3756"/>
                  <a:gd name="T50" fmla="*/ 3978 w 4114"/>
                  <a:gd name="T51" fmla="*/ 2554 h 3756"/>
                  <a:gd name="T52" fmla="*/ 3952 w 4114"/>
                  <a:gd name="T53" fmla="*/ 2672 h 3756"/>
                  <a:gd name="T54" fmla="*/ 3926 w 4114"/>
                  <a:gd name="T55" fmla="*/ 2790 h 3756"/>
                  <a:gd name="T56" fmla="*/ 3896 w 4114"/>
                  <a:gd name="T57" fmla="*/ 2908 h 3756"/>
                  <a:gd name="T58" fmla="*/ 3864 w 4114"/>
                  <a:gd name="T59" fmla="*/ 3028 h 3756"/>
                  <a:gd name="T60" fmla="*/ 3830 w 4114"/>
                  <a:gd name="T61" fmla="*/ 3148 h 3756"/>
                  <a:gd name="T62" fmla="*/ 3792 w 4114"/>
                  <a:gd name="T63" fmla="*/ 3268 h 3756"/>
                  <a:gd name="T64" fmla="*/ 3754 w 4114"/>
                  <a:gd name="T65" fmla="*/ 3388 h 3756"/>
                  <a:gd name="T66" fmla="*/ 3712 w 4114"/>
                  <a:gd name="T67" fmla="*/ 3510 h 3756"/>
                  <a:gd name="T68" fmla="*/ 3668 w 4114"/>
                  <a:gd name="T69" fmla="*/ 3632 h 3756"/>
                  <a:gd name="T70" fmla="*/ 3620 w 4114"/>
                  <a:gd name="T71" fmla="*/ 3756 h 3756"/>
                  <a:gd name="T72" fmla="*/ 0 w 4114"/>
                  <a:gd name="T73" fmla="*/ 3756 h 375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>
                  <a:gd name="T0" fmla="*/ 23 w 88"/>
                  <a:gd name="T1" fmla="*/ 39 h 62"/>
                  <a:gd name="T2" fmla="*/ 0 w 88"/>
                  <a:gd name="T3" fmla="*/ 48 h 62"/>
                  <a:gd name="T4" fmla="*/ 0 w 88"/>
                  <a:gd name="T5" fmla="*/ 48 h 62"/>
                  <a:gd name="T6" fmla="*/ 14 w 88"/>
                  <a:gd name="T7" fmla="*/ 50 h 62"/>
                  <a:gd name="T8" fmla="*/ 33 w 88"/>
                  <a:gd name="T9" fmla="*/ 52 h 62"/>
                  <a:gd name="T10" fmla="*/ 50 w 88"/>
                  <a:gd name="T11" fmla="*/ 48 h 62"/>
                  <a:gd name="T12" fmla="*/ 64 w 88"/>
                  <a:gd name="T13" fmla="*/ 45 h 62"/>
                  <a:gd name="T14" fmla="*/ 77 w 88"/>
                  <a:gd name="T15" fmla="*/ 42 h 62"/>
                  <a:gd name="T16" fmla="*/ 91 w 88"/>
                  <a:gd name="T17" fmla="*/ 35 h 62"/>
                  <a:gd name="T18" fmla="*/ 97 w 88"/>
                  <a:gd name="T19" fmla="*/ 27 h 62"/>
                  <a:gd name="T20" fmla="*/ 103 w 88"/>
                  <a:gd name="T21" fmla="*/ 19 h 62"/>
                  <a:gd name="T22" fmla="*/ 103 w 88"/>
                  <a:gd name="T23" fmla="*/ 0 h 62"/>
                  <a:gd name="T24" fmla="*/ 103 w 88"/>
                  <a:gd name="T25" fmla="*/ 0 h 62"/>
                  <a:gd name="T26" fmla="*/ 77 w 88"/>
                  <a:gd name="T27" fmla="*/ 6 h 62"/>
                  <a:gd name="T28" fmla="*/ 56 w 88"/>
                  <a:gd name="T29" fmla="*/ 15 h 62"/>
                  <a:gd name="T30" fmla="*/ 43 w 88"/>
                  <a:gd name="T31" fmla="*/ 17 h 62"/>
                  <a:gd name="T32" fmla="*/ 35 w 88"/>
                  <a:gd name="T33" fmla="*/ 23 h 62"/>
                  <a:gd name="T34" fmla="*/ 29 w 88"/>
                  <a:gd name="T35" fmla="*/ 31 h 62"/>
                  <a:gd name="T36" fmla="*/ 23 w 88"/>
                  <a:gd name="T37" fmla="*/ 39 h 62"/>
                  <a:gd name="T38" fmla="*/ 23 w 88"/>
                  <a:gd name="T39" fmla="*/ 39 h 6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>
                  <a:gd name="T0" fmla="*/ 23 w 68"/>
                  <a:gd name="T1" fmla="*/ 2 h 68"/>
                  <a:gd name="T2" fmla="*/ 0 w 68"/>
                  <a:gd name="T3" fmla="*/ 0 h 68"/>
                  <a:gd name="T4" fmla="*/ 0 w 68"/>
                  <a:gd name="T5" fmla="*/ 0 h 68"/>
                  <a:gd name="T6" fmla="*/ 2 w 68"/>
                  <a:gd name="T7" fmla="*/ 23 h 68"/>
                  <a:gd name="T8" fmla="*/ 4 w 68"/>
                  <a:gd name="T9" fmla="*/ 38 h 68"/>
                  <a:gd name="T10" fmla="*/ 6 w 68"/>
                  <a:gd name="T11" fmla="*/ 47 h 68"/>
                  <a:gd name="T12" fmla="*/ 12 w 68"/>
                  <a:gd name="T13" fmla="*/ 59 h 68"/>
                  <a:gd name="T14" fmla="*/ 17 w 68"/>
                  <a:gd name="T15" fmla="*/ 66 h 68"/>
                  <a:gd name="T16" fmla="*/ 21 w 68"/>
                  <a:gd name="T17" fmla="*/ 77 h 68"/>
                  <a:gd name="T18" fmla="*/ 31 w 68"/>
                  <a:gd name="T19" fmla="*/ 85 h 68"/>
                  <a:gd name="T20" fmla="*/ 49 w 68"/>
                  <a:gd name="T21" fmla="*/ 90 h 68"/>
                  <a:gd name="T22" fmla="*/ 49 w 68"/>
                  <a:gd name="T23" fmla="*/ 90 h 68"/>
                  <a:gd name="T24" fmla="*/ 56 w 68"/>
                  <a:gd name="T25" fmla="*/ 80 h 68"/>
                  <a:gd name="T26" fmla="*/ 58 w 68"/>
                  <a:gd name="T27" fmla="*/ 72 h 68"/>
                  <a:gd name="T28" fmla="*/ 58 w 68"/>
                  <a:gd name="T29" fmla="*/ 66 h 68"/>
                  <a:gd name="T30" fmla="*/ 56 w 68"/>
                  <a:gd name="T31" fmla="*/ 53 h 68"/>
                  <a:gd name="T32" fmla="*/ 52 w 68"/>
                  <a:gd name="T33" fmla="*/ 42 h 68"/>
                  <a:gd name="T34" fmla="*/ 47 w 68"/>
                  <a:gd name="T35" fmla="*/ 28 h 68"/>
                  <a:gd name="T36" fmla="*/ 41 w 68"/>
                  <a:gd name="T37" fmla="*/ 19 h 68"/>
                  <a:gd name="T38" fmla="*/ 23 w 68"/>
                  <a:gd name="T39" fmla="*/ 2 h 68"/>
                  <a:gd name="T40" fmla="*/ 23 w 68"/>
                  <a:gd name="T41" fmla="*/ 2 h 6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>
                  <a:gd name="T0" fmla="*/ 17 w 106"/>
                  <a:gd name="T1" fmla="*/ 41 h 76"/>
                  <a:gd name="T2" fmla="*/ 0 w 106"/>
                  <a:gd name="T3" fmla="*/ 54 h 76"/>
                  <a:gd name="T4" fmla="*/ 0 w 106"/>
                  <a:gd name="T5" fmla="*/ 54 h 76"/>
                  <a:gd name="T6" fmla="*/ 16 w 106"/>
                  <a:gd name="T7" fmla="*/ 57 h 76"/>
                  <a:gd name="T8" fmla="*/ 27 w 106"/>
                  <a:gd name="T9" fmla="*/ 58 h 76"/>
                  <a:gd name="T10" fmla="*/ 41 w 106"/>
                  <a:gd name="T11" fmla="*/ 57 h 76"/>
                  <a:gd name="T12" fmla="*/ 51 w 106"/>
                  <a:gd name="T13" fmla="*/ 52 h 76"/>
                  <a:gd name="T14" fmla="*/ 62 w 106"/>
                  <a:gd name="T15" fmla="*/ 47 h 76"/>
                  <a:gd name="T16" fmla="*/ 72 w 106"/>
                  <a:gd name="T17" fmla="*/ 40 h 76"/>
                  <a:gd name="T18" fmla="*/ 79 w 106"/>
                  <a:gd name="T19" fmla="*/ 32 h 76"/>
                  <a:gd name="T20" fmla="*/ 84 w 106"/>
                  <a:gd name="T21" fmla="*/ 24 h 76"/>
                  <a:gd name="T22" fmla="*/ 91 w 106"/>
                  <a:gd name="T23" fmla="*/ 0 h 76"/>
                  <a:gd name="T24" fmla="*/ 91 w 106"/>
                  <a:gd name="T25" fmla="*/ 0 h 76"/>
                  <a:gd name="T26" fmla="*/ 70 w 106"/>
                  <a:gd name="T27" fmla="*/ 6 h 76"/>
                  <a:gd name="T28" fmla="*/ 58 w 106"/>
                  <a:gd name="T29" fmla="*/ 9 h 76"/>
                  <a:gd name="T30" fmla="*/ 50 w 106"/>
                  <a:gd name="T31" fmla="*/ 9 h 76"/>
                  <a:gd name="T32" fmla="*/ 43 w 106"/>
                  <a:gd name="T33" fmla="*/ 15 h 76"/>
                  <a:gd name="T34" fmla="*/ 33 w 106"/>
                  <a:gd name="T35" fmla="*/ 23 h 76"/>
                  <a:gd name="T36" fmla="*/ 25 w 106"/>
                  <a:gd name="T37" fmla="*/ 30 h 76"/>
                  <a:gd name="T38" fmla="*/ 17 w 106"/>
                  <a:gd name="T39" fmla="*/ 41 h 76"/>
                  <a:gd name="T40" fmla="*/ 17 w 106"/>
                  <a:gd name="T41" fmla="*/ 41 h 7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>
                  <a:gd name="T0" fmla="*/ 97 w 82"/>
                  <a:gd name="T1" fmla="*/ 24 h 72"/>
                  <a:gd name="T2" fmla="*/ 91 w 82"/>
                  <a:gd name="T3" fmla="*/ 0 h 72"/>
                  <a:gd name="T4" fmla="*/ 91 w 82"/>
                  <a:gd name="T5" fmla="*/ 0 h 72"/>
                  <a:gd name="T6" fmla="*/ 60 w 82"/>
                  <a:gd name="T7" fmla="*/ 8 h 72"/>
                  <a:gd name="T8" fmla="*/ 35 w 82"/>
                  <a:gd name="T9" fmla="*/ 18 h 72"/>
                  <a:gd name="T10" fmla="*/ 25 w 82"/>
                  <a:gd name="T11" fmla="*/ 24 h 72"/>
                  <a:gd name="T12" fmla="*/ 12 w 82"/>
                  <a:gd name="T13" fmla="*/ 30 h 72"/>
                  <a:gd name="T14" fmla="*/ 6 w 82"/>
                  <a:gd name="T15" fmla="*/ 40 h 72"/>
                  <a:gd name="T16" fmla="*/ 0 w 82"/>
                  <a:gd name="T17" fmla="*/ 48 h 72"/>
                  <a:gd name="T18" fmla="*/ 0 w 82"/>
                  <a:gd name="T19" fmla="*/ 68 h 72"/>
                  <a:gd name="T20" fmla="*/ 0 w 82"/>
                  <a:gd name="T21" fmla="*/ 68 h 72"/>
                  <a:gd name="T22" fmla="*/ 21 w 82"/>
                  <a:gd name="T23" fmla="*/ 72 h 72"/>
                  <a:gd name="T24" fmla="*/ 35 w 82"/>
                  <a:gd name="T25" fmla="*/ 70 h 72"/>
                  <a:gd name="T26" fmla="*/ 52 w 82"/>
                  <a:gd name="T27" fmla="*/ 66 h 72"/>
                  <a:gd name="T28" fmla="*/ 62 w 82"/>
                  <a:gd name="T29" fmla="*/ 60 h 72"/>
                  <a:gd name="T30" fmla="*/ 73 w 82"/>
                  <a:gd name="T31" fmla="*/ 52 h 72"/>
                  <a:gd name="T32" fmla="*/ 85 w 82"/>
                  <a:gd name="T33" fmla="*/ 42 h 72"/>
                  <a:gd name="T34" fmla="*/ 97 w 82"/>
                  <a:gd name="T35" fmla="*/ 24 h 72"/>
                  <a:gd name="T36" fmla="*/ 97 w 82"/>
                  <a:gd name="T37" fmla="*/ 24 h 7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>
                  <a:gd name="T0" fmla="*/ 0 w 98"/>
                  <a:gd name="T1" fmla="*/ 43 h 62"/>
                  <a:gd name="T2" fmla="*/ 14 w 98"/>
                  <a:gd name="T3" fmla="*/ 48 h 62"/>
                  <a:gd name="T4" fmla="*/ 14 w 98"/>
                  <a:gd name="T5" fmla="*/ 48 h 62"/>
                  <a:gd name="T6" fmla="*/ 30 w 98"/>
                  <a:gd name="T7" fmla="*/ 52 h 62"/>
                  <a:gd name="T8" fmla="*/ 44 w 98"/>
                  <a:gd name="T9" fmla="*/ 50 h 62"/>
                  <a:gd name="T10" fmla="*/ 49 w 98"/>
                  <a:gd name="T11" fmla="*/ 46 h 62"/>
                  <a:gd name="T12" fmla="*/ 55 w 98"/>
                  <a:gd name="T13" fmla="*/ 43 h 62"/>
                  <a:gd name="T14" fmla="*/ 61 w 98"/>
                  <a:gd name="T15" fmla="*/ 37 h 62"/>
                  <a:gd name="T16" fmla="*/ 65 w 98"/>
                  <a:gd name="T17" fmla="*/ 29 h 62"/>
                  <a:gd name="T18" fmla="*/ 73 w 98"/>
                  <a:gd name="T19" fmla="*/ 15 h 62"/>
                  <a:gd name="T20" fmla="*/ 93 w 98"/>
                  <a:gd name="T21" fmla="*/ 2 h 62"/>
                  <a:gd name="T22" fmla="*/ 93 w 98"/>
                  <a:gd name="T23" fmla="*/ 2 h 62"/>
                  <a:gd name="T24" fmla="*/ 75 w 98"/>
                  <a:gd name="T25" fmla="*/ 0 h 62"/>
                  <a:gd name="T26" fmla="*/ 59 w 98"/>
                  <a:gd name="T27" fmla="*/ 2 h 62"/>
                  <a:gd name="T28" fmla="*/ 49 w 98"/>
                  <a:gd name="T29" fmla="*/ 6 h 62"/>
                  <a:gd name="T30" fmla="*/ 36 w 98"/>
                  <a:gd name="T31" fmla="*/ 14 h 62"/>
                  <a:gd name="T32" fmla="*/ 24 w 98"/>
                  <a:gd name="T33" fmla="*/ 17 h 62"/>
                  <a:gd name="T34" fmla="*/ 14 w 98"/>
                  <a:gd name="T35" fmla="*/ 25 h 62"/>
                  <a:gd name="T36" fmla="*/ 6 w 98"/>
                  <a:gd name="T37" fmla="*/ 35 h 62"/>
                  <a:gd name="T38" fmla="*/ 0 w 98"/>
                  <a:gd name="T39" fmla="*/ 43 h 62"/>
                  <a:gd name="T40" fmla="*/ 0 w 98"/>
                  <a:gd name="T41" fmla="*/ 43 h 6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>
                  <a:gd name="T0" fmla="*/ 18 w 96"/>
                  <a:gd name="T1" fmla="*/ 0 h 58"/>
                  <a:gd name="T2" fmla="*/ 0 w 96"/>
                  <a:gd name="T3" fmla="*/ 7 h 58"/>
                  <a:gd name="T4" fmla="*/ 0 w 96"/>
                  <a:gd name="T5" fmla="*/ 7 h 58"/>
                  <a:gd name="T6" fmla="*/ 2 w 96"/>
                  <a:gd name="T7" fmla="*/ 9 h 58"/>
                  <a:gd name="T8" fmla="*/ 4 w 96"/>
                  <a:gd name="T9" fmla="*/ 15 h 58"/>
                  <a:gd name="T10" fmla="*/ 14 w 96"/>
                  <a:gd name="T11" fmla="*/ 22 h 58"/>
                  <a:gd name="T12" fmla="*/ 26 w 96"/>
                  <a:gd name="T13" fmla="*/ 30 h 58"/>
                  <a:gd name="T14" fmla="*/ 42 w 96"/>
                  <a:gd name="T15" fmla="*/ 35 h 58"/>
                  <a:gd name="T16" fmla="*/ 63 w 96"/>
                  <a:gd name="T17" fmla="*/ 39 h 58"/>
                  <a:gd name="T18" fmla="*/ 77 w 96"/>
                  <a:gd name="T19" fmla="*/ 41 h 58"/>
                  <a:gd name="T20" fmla="*/ 83 w 96"/>
                  <a:gd name="T21" fmla="*/ 41 h 58"/>
                  <a:gd name="T22" fmla="*/ 89 w 96"/>
                  <a:gd name="T23" fmla="*/ 39 h 58"/>
                  <a:gd name="T24" fmla="*/ 95 w 96"/>
                  <a:gd name="T25" fmla="*/ 38 h 58"/>
                  <a:gd name="T26" fmla="*/ 99 w 96"/>
                  <a:gd name="T27" fmla="*/ 35 h 58"/>
                  <a:gd name="T28" fmla="*/ 101 w 96"/>
                  <a:gd name="T29" fmla="*/ 15 h 58"/>
                  <a:gd name="T30" fmla="*/ 101 w 96"/>
                  <a:gd name="T31" fmla="*/ 15 h 58"/>
                  <a:gd name="T32" fmla="*/ 83 w 96"/>
                  <a:gd name="T33" fmla="*/ 7 h 58"/>
                  <a:gd name="T34" fmla="*/ 65 w 96"/>
                  <a:gd name="T35" fmla="*/ 4 h 58"/>
                  <a:gd name="T36" fmla="*/ 40 w 96"/>
                  <a:gd name="T37" fmla="*/ 0 h 58"/>
                  <a:gd name="T38" fmla="*/ 18 w 96"/>
                  <a:gd name="T39" fmla="*/ 0 h 58"/>
                  <a:gd name="T40" fmla="*/ 18 w 96"/>
                  <a:gd name="T41" fmla="*/ 0 h 5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>
                  <a:gd name="T0" fmla="*/ 47 w 64"/>
                  <a:gd name="T1" fmla="*/ 8 h 102"/>
                  <a:gd name="T2" fmla="*/ 14 w 64"/>
                  <a:gd name="T3" fmla="*/ 0 h 102"/>
                  <a:gd name="T4" fmla="*/ 14 w 64"/>
                  <a:gd name="T5" fmla="*/ 0 h 102"/>
                  <a:gd name="T6" fmla="*/ 6 w 64"/>
                  <a:gd name="T7" fmla="*/ 16 h 102"/>
                  <a:gd name="T8" fmla="*/ 2 w 64"/>
                  <a:gd name="T9" fmla="*/ 22 h 102"/>
                  <a:gd name="T10" fmla="*/ 0 w 64"/>
                  <a:gd name="T11" fmla="*/ 30 h 102"/>
                  <a:gd name="T12" fmla="*/ 0 w 64"/>
                  <a:gd name="T13" fmla="*/ 40 h 102"/>
                  <a:gd name="T14" fmla="*/ 0 w 64"/>
                  <a:gd name="T15" fmla="*/ 50 h 102"/>
                  <a:gd name="T16" fmla="*/ 4 w 64"/>
                  <a:gd name="T17" fmla="*/ 60 h 102"/>
                  <a:gd name="T18" fmla="*/ 8 w 64"/>
                  <a:gd name="T19" fmla="*/ 72 h 102"/>
                  <a:gd name="T20" fmla="*/ 27 w 64"/>
                  <a:gd name="T21" fmla="*/ 102 h 102"/>
                  <a:gd name="T22" fmla="*/ 27 w 64"/>
                  <a:gd name="T23" fmla="*/ 102 h 102"/>
                  <a:gd name="T24" fmla="*/ 50 w 64"/>
                  <a:gd name="T25" fmla="*/ 78 h 102"/>
                  <a:gd name="T26" fmla="*/ 64 w 64"/>
                  <a:gd name="T27" fmla="*/ 66 h 102"/>
                  <a:gd name="T28" fmla="*/ 70 w 64"/>
                  <a:gd name="T29" fmla="*/ 54 h 102"/>
                  <a:gd name="T30" fmla="*/ 74 w 64"/>
                  <a:gd name="T31" fmla="*/ 44 h 102"/>
                  <a:gd name="T32" fmla="*/ 74 w 64"/>
                  <a:gd name="T33" fmla="*/ 38 h 102"/>
                  <a:gd name="T34" fmla="*/ 72 w 64"/>
                  <a:gd name="T35" fmla="*/ 32 h 102"/>
                  <a:gd name="T36" fmla="*/ 70 w 64"/>
                  <a:gd name="T37" fmla="*/ 26 h 102"/>
                  <a:gd name="T38" fmla="*/ 66 w 64"/>
                  <a:gd name="T39" fmla="*/ 20 h 102"/>
                  <a:gd name="T40" fmla="*/ 47 w 64"/>
                  <a:gd name="T41" fmla="*/ 8 h 102"/>
                  <a:gd name="T42" fmla="*/ 47 w 64"/>
                  <a:gd name="T43" fmla="*/ 8 h 10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>
                  <a:gd name="T0" fmla="*/ 616 w 772"/>
                  <a:gd name="T1" fmla="*/ 774 h 1976"/>
                  <a:gd name="T2" fmla="*/ 668 w 772"/>
                  <a:gd name="T3" fmla="*/ 690 h 1976"/>
                  <a:gd name="T4" fmla="*/ 666 w 772"/>
                  <a:gd name="T5" fmla="*/ 488 h 1976"/>
                  <a:gd name="T6" fmla="*/ 674 w 772"/>
                  <a:gd name="T7" fmla="*/ 430 h 1976"/>
                  <a:gd name="T8" fmla="*/ 674 w 772"/>
                  <a:gd name="T9" fmla="*/ 376 h 1976"/>
                  <a:gd name="T10" fmla="*/ 656 w 772"/>
                  <a:gd name="T11" fmla="*/ 320 h 1976"/>
                  <a:gd name="T12" fmla="*/ 626 w 772"/>
                  <a:gd name="T13" fmla="*/ 280 h 1976"/>
                  <a:gd name="T14" fmla="*/ 628 w 772"/>
                  <a:gd name="T15" fmla="*/ 238 h 1976"/>
                  <a:gd name="T16" fmla="*/ 590 w 772"/>
                  <a:gd name="T17" fmla="*/ 226 h 1976"/>
                  <a:gd name="T18" fmla="*/ 560 w 772"/>
                  <a:gd name="T19" fmla="*/ 190 h 1976"/>
                  <a:gd name="T20" fmla="*/ 548 w 772"/>
                  <a:gd name="T21" fmla="*/ 180 h 1976"/>
                  <a:gd name="T22" fmla="*/ 511 w 772"/>
                  <a:gd name="T23" fmla="*/ 182 h 1976"/>
                  <a:gd name="T24" fmla="*/ 503 w 772"/>
                  <a:gd name="T25" fmla="*/ 138 h 1976"/>
                  <a:gd name="T26" fmla="*/ 457 w 772"/>
                  <a:gd name="T27" fmla="*/ 156 h 1976"/>
                  <a:gd name="T28" fmla="*/ 459 w 772"/>
                  <a:gd name="T29" fmla="*/ 116 h 1976"/>
                  <a:gd name="T30" fmla="*/ 417 w 772"/>
                  <a:gd name="T31" fmla="*/ 120 h 1976"/>
                  <a:gd name="T32" fmla="*/ 377 w 772"/>
                  <a:gd name="T33" fmla="*/ 132 h 1976"/>
                  <a:gd name="T34" fmla="*/ 377 w 772"/>
                  <a:gd name="T35" fmla="*/ 80 h 1976"/>
                  <a:gd name="T36" fmla="*/ 366 w 772"/>
                  <a:gd name="T37" fmla="*/ 68 h 1976"/>
                  <a:gd name="T38" fmla="*/ 336 w 772"/>
                  <a:gd name="T39" fmla="*/ 44 h 1976"/>
                  <a:gd name="T40" fmla="*/ 304 w 772"/>
                  <a:gd name="T41" fmla="*/ 88 h 1976"/>
                  <a:gd name="T42" fmla="*/ 296 w 772"/>
                  <a:gd name="T43" fmla="*/ 64 h 1976"/>
                  <a:gd name="T44" fmla="*/ 320 w 772"/>
                  <a:gd name="T45" fmla="*/ 46 h 1976"/>
                  <a:gd name="T46" fmla="*/ 246 w 772"/>
                  <a:gd name="T47" fmla="*/ 122 h 1976"/>
                  <a:gd name="T48" fmla="*/ 228 w 772"/>
                  <a:gd name="T49" fmla="*/ 92 h 1976"/>
                  <a:gd name="T50" fmla="*/ 280 w 772"/>
                  <a:gd name="T51" fmla="*/ 18 h 1976"/>
                  <a:gd name="T52" fmla="*/ 213 w 772"/>
                  <a:gd name="T53" fmla="*/ 62 h 1976"/>
                  <a:gd name="T54" fmla="*/ 209 w 772"/>
                  <a:gd name="T55" fmla="*/ 90 h 1976"/>
                  <a:gd name="T56" fmla="*/ 203 w 772"/>
                  <a:gd name="T57" fmla="*/ 60 h 1976"/>
                  <a:gd name="T58" fmla="*/ 207 w 772"/>
                  <a:gd name="T59" fmla="*/ 8 h 1976"/>
                  <a:gd name="T60" fmla="*/ 179 w 772"/>
                  <a:gd name="T61" fmla="*/ 40 h 1976"/>
                  <a:gd name="T62" fmla="*/ 157 w 772"/>
                  <a:gd name="T63" fmla="*/ 0 h 1976"/>
                  <a:gd name="T64" fmla="*/ 151 w 772"/>
                  <a:gd name="T65" fmla="*/ 94 h 1976"/>
                  <a:gd name="T66" fmla="*/ 133 w 772"/>
                  <a:gd name="T67" fmla="*/ 12 h 1976"/>
                  <a:gd name="T68" fmla="*/ 79 w 772"/>
                  <a:gd name="T69" fmla="*/ 74 h 1976"/>
                  <a:gd name="T70" fmla="*/ 62 w 772"/>
                  <a:gd name="T71" fmla="*/ 98 h 1976"/>
                  <a:gd name="T72" fmla="*/ 54 w 772"/>
                  <a:gd name="T73" fmla="*/ 20 h 1976"/>
                  <a:gd name="T74" fmla="*/ 81 w 772"/>
                  <a:gd name="T75" fmla="*/ 738 h 1976"/>
                  <a:gd name="T76" fmla="*/ 38 w 772"/>
                  <a:gd name="T77" fmla="*/ 1705 h 1976"/>
                  <a:gd name="T78" fmla="*/ 171 w 772"/>
                  <a:gd name="T79" fmla="*/ 1959 h 1976"/>
                  <a:gd name="T80" fmla="*/ 556 w 772"/>
                  <a:gd name="T81" fmla="*/ 1981 h 1976"/>
                  <a:gd name="T82" fmla="*/ 636 w 772"/>
                  <a:gd name="T83" fmla="*/ 1943 h 1976"/>
                  <a:gd name="T84" fmla="*/ 457 w 772"/>
                  <a:gd name="T85" fmla="*/ 1915 h 1976"/>
                  <a:gd name="T86" fmla="*/ 358 w 772"/>
                  <a:gd name="T87" fmla="*/ 1879 h 1976"/>
                  <a:gd name="T88" fmla="*/ 256 w 772"/>
                  <a:gd name="T89" fmla="*/ 1727 h 1976"/>
                  <a:gd name="T90" fmla="*/ 250 w 772"/>
                  <a:gd name="T91" fmla="*/ 1573 h 1976"/>
                  <a:gd name="T92" fmla="*/ 294 w 772"/>
                  <a:gd name="T93" fmla="*/ 1501 h 1976"/>
                  <a:gd name="T94" fmla="*/ 534 w 772"/>
                  <a:gd name="T95" fmla="*/ 1499 h 1976"/>
                  <a:gd name="T96" fmla="*/ 662 w 772"/>
                  <a:gd name="T97" fmla="*/ 1457 h 1976"/>
                  <a:gd name="T98" fmla="*/ 634 w 772"/>
                  <a:gd name="T99" fmla="*/ 1357 h 1976"/>
                  <a:gd name="T100" fmla="*/ 672 w 772"/>
                  <a:gd name="T101" fmla="*/ 1269 h 1976"/>
                  <a:gd name="T102" fmla="*/ 590 w 772"/>
                  <a:gd name="T103" fmla="*/ 1225 h 1976"/>
                  <a:gd name="T104" fmla="*/ 674 w 772"/>
                  <a:gd name="T105" fmla="*/ 1193 h 1976"/>
                  <a:gd name="T106" fmla="*/ 677 w 772"/>
                  <a:gd name="T107" fmla="*/ 1129 h 1976"/>
                  <a:gd name="T108" fmla="*/ 690 w 772"/>
                  <a:gd name="T109" fmla="*/ 1057 h 1976"/>
                  <a:gd name="T110" fmla="*/ 747 w 772"/>
                  <a:gd name="T111" fmla="*/ 1007 h 1976"/>
                  <a:gd name="T112" fmla="*/ 477 w 772"/>
                  <a:gd name="T113" fmla="*/ 850 h 1976"/>
                  <a:gd name="T114" fmla="*/ 352 w 772"/>
                  <a:gd name="T115" fmla="*/ 826 h 1976"/>
                  <a:gd name="T116" fmla="*/ 409 w 772"/>
                  <a:gd name="T117" fmla="*/ 782 h 1976"/>
                  <a:gd name="T118" fmla="*/ 517 w 772"/>
                  <a:gd name="T119" fmla="*/ 794 h 1976"/>
                  <a:gd name="T120" fmla="*/ 501 w 772"/>
                  <a:gd name="T121" fmla="*/ 846 h 197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>
                  <a:gd name="T0" fmla="*/ 1903 w 2188"/>
                  <a:gd name="T1" fmla="*/ 3290 h 3756"/>
                  <a:gd name="T2" fmla="*/ 2183 w 2188"/>
                  <a:gd name="T3" fmla="*/ 336 h 3756"/>
                  <a:gd name="T4" fmla="*/ 2153 w 2188"/>
                  <a:gd name="T5" fmla="*/ 426 h 3756"/>
                  <a:gd name="T6" fmla="*/ 2083 w 2188"/>
                  <a:gd name="T7" fmla="*/ 368 h 3756"/>
                  <a:gd name="T8" fmla="*/ 2075 w 2188"/>
                  <a:gd name="T9" fmla="*/ 432 h 3756"/>
                  <a:gd name="T10" fmla="*/ 2027 w 2188"/>
                  <a:gd name="T11" fmla="*/ 374 h 3756"/>
                  <a:gd name="T12" fmla="*/ 1987 w 2188"/>
                  <a:gd name="T13" fmla="*/ 446 h 3756"/>
                  <a:gd name="T14" fmla="*/ 1957 w 2188"/>
                  <a:gd name="T15" fmla="*/ 396 h 3756"/>
                  <a:gd name="T16" fmla="*/ 1911 w 2188"/>
                  <a:gd name="T17" fmla="*/ 472 h 3756"/>
                  <a:gd name="T18" fmla="*/ 1877 w 2188"/>
                  <a:gd name="T19" fmla="*/ 416 h 3756"/>
                  <a:gd name="T20" fmla="*/ 1847 w 2188"/>
                  <a:gd name="T21" fmla="*/ 538 h 3756"/>
                  <a:gd name="T22" fmla="*/ 1823 w 2188"/>
                  <a:gd name="T23" fmla="*/ 458 h 3756"/>
                  <a:gd name="T24" fmla="*/ 1767 w 2188"/>
                  <a:gd name="T25" fmla="*/ 502 h 3756"/>
                  <a:gd name="T26" fmla="*/ 1745 w 2188"/>
                  <a:gd name="T27" fmla="*/ 544 h 3756"/>
                  <a:gd name="T28" fmla="*/ 1659 w 2188"/>
                  <a:gd name="T29" fmla="*/ 534 h 3756"/>
                  <a:gd name="T30" fmla="*/ 1665 w 2188"/>
                  <a:gd name="T31" fmla="*/ 594 h 3756"/>
                  <a:gd name="T32" fmla="*/ 1553 w 2188"/>
                  <a:gd name="T33" fmla="*/ 570 h 3756"/>
                  <a:gd name="T34" fmla="*/ 1615 w 2188"/>
                  <a:gd name="T35" fmla="*/ 638 h 3756"/>
                  <a:gd name="T36" fmla="*/ 1627 w 2188"/>
                  <a:gd name="T37" fmla="*/ 668 h 3756"/>
                  <a:gd name="T38" fmla="*/ 1535 w 2188"/>
                  <a:gd name="T39" fmla="*/ 638 h 3756"/>
                  <a:gd name="T40" fmla="*/ 1541 w 2188"/>
                  <a:gd name="T41" fmla="*/ 702 h 3756"/>
                  <a:gd name="T42" fmla="*/ 1589 w 2188"/>
                  <a:gd name="T43" fmla="*/ 762 h 3756"/>
                  <a:gd name="T44" fmla="*/ 1417 w 2188"/>
                  <a:gd name="T45" fmla="*/ 704 h 3756"/>
                  <a:gd name="T46" fmla="*/ 1509 w 2188"/>
                  <a:gd name="T47" fmla="*/ 784 h 3756"/>
                  <a:gd name="T48" fmla="*/ 1529 w 2188"/>
                  <a:gd name="T49" fmla="*/ 848 h 3756"/>
                  <a:gd name="T50" fmla="*/ 1499 w 2188"/>
                  <a:gd name="T51" fmla="*/ 890 h 3756"/>
                  <a:gd name="T52" fmla="*/ 1421 w 2188"/>
                  <a:gd name="T53" fmla="*/ 844 h 3756"/>
                  <a:gd name="T54" fmla="*/ 1357 w 2188"/>
                  <a:gd name="T55" fmla="*/ 830 h 3756"/>
                  <a:gd name="T56" fmla="*/ 1305 w 2188"/>
                  <a:gd name="T57" fmla="*/ 904 h 3756"/>
                  <a:gd name="T58" fmla="*/ 1467 w 2188"/>
                  <a:gd name="T59" fmla="*/ 920 h 3756"/>
                  <a:gd name="T60" fmla="*/ 1381 w 2188"/>
                  <a:gd name="T61" fmla="*/ 982 h 3756"/>
                  <a:gd name="T62" fmla="*/ 1417 w 2188"/>
                  <a:gd name="T63" fmla="*/ 1038 h 3756"/>
                  <a:gd name="T64" fmla="*/ 1449 w 2188"/>
                  <a:gd name="T65" fmla="*/ 1058 h 3756"/>
                  <a:gd name="T66" fmla="*/ 1431 w 2188"/>
                  <a:gd name="T67" fmla="*/ 1156 h 3756"/>
                  <a:gd name="T68" fmla="*/ 1363 w 2188"/>
                  <a:gd name="T69" fmla="*/ 1182 h 3756"/>
                  <a:gd name="T70" fmla="*/ 1369 w 2188"/>
                  <a:gd name="T71" fmla="*/ 1242 h 3756"/>
                  <a:gd name="T72" fmla="*/ 1391 w 2188"/>
                  <a:gd name="T73" fmla="*/ 1290 h 3756"/>
                  <a:gd name="T74" fmla="*/ 1387 w 2188"/>
                  <a:gd name="T75" fmla="*/ 1342 h 3756"/>
                  <a:gd name="T76" fmla="*/ 1405 w 2188"/>
                  <a:gd name="T77" fmla="*/ 1384 h 3756"/>
                  <a:gd name="T78" fmla="*/ 1433 w 2188"/>
                  <a:gd name="T79" fmla="*/ 1404 h 3756"/>
                  <a:gd name="T80" fmla="*/ 1479 w 2188"/>
                  <a:gd name="T81" fmla="*/ 1472 h 3756"/>
                  <a:gd name="T82" fmla="*/ 1535 w 2188"/>
                  <a:gd name="T83" fmla="*/ 1486 h 3756"/>
                  <a:gd name="T84" fmla="*/ 1571 w 2188"/>
                  <a:gd name="T85" fmla="*/ 1588 h 3756"/>
                  <a:gd name="T86" fmla="*/ 1627 w 2188"/>
                  <a:gd name="T87" fmla="*/ 1496 h 3756"/>
                  <a:gd name="T88" fmla="*/ 1639 w 2188"/>
                  <a:gd name="T89" fmla="*/ 1570 h 3756"/>
                  <a:gd name="T90" fmla="*/ 1727 w 2188"/>
                  <a:gd name="T91" fmla="*/ 1560 h 3756"/>
                  <a:gd name="T92" fmla="*/ 1715 w 2188"/>
                  <a:gd name="T93" fmla="*/ 1614 h 3756"/>
                  <a:gd name="T94" fmla="*/ 1719 w 2188"/>
                  <a:gd name="T95" fmla="*/ 1660 h 3756"/>
                  <a:gd name="T96" fmla="*/ 1755 w 2188"/>
                  <a:gd name="T97" fmla="*/ 1698 h 3756"/>
                  <a:gd name="T98" fmla="*/ 1791 w 2188"/>
                  <a:gd name="T99" fmla="*/ 1742 h 3756"/>
                  <a:gd name="T100" fmla="*/ 1847 w 2188"/>
                  <a:gd name="T101" fmla="*/ 1692 h 3756"/>
                  <a:gd name="T102" fmla="*/ 1881 w 2188"/>
                  <a:gd name="T103" fmla="*/ 1682 h 3756"/>
                  <a:gd name="T104" fmla="*/ 1911 w 2188"/>
                  <a:gd name="T105" fmla="*/ 1748 h 3756"/>
                  <a:gd name="T106" fmla="*/ 1931 w 2188"/>
                  <a:gd name="T107" fmla="*/ 1794 h 3756"/>
                  <a:gd name="T108" fmla="*/ 1961 w 2188"/>
                  <a:gd name="T109" fmla="*/ 1864 h 3756"/>
                  <a:gd name="T110" fmla="*/ 2027 w 2188"/>
                  <a:gd name="T111" fmla="*/ 1936 h 3756"/>
                  <a:gd name="T112" fmla="*/ 1955 w 2188"/>
                  <a:gd name="T113" fmla="*/ 2136 h 3756"/>
                  <a:gd name="T114" fmla="*/ 1747 w 2188"/>
                  <a:gd name="T115" fmla="*/ 2224 h 3756"/>
                  <a:gd name="T116" fmla="*/ 1619 w 2188"/>
                  <a:gd name="T117" fmla="*/ 2286 h 3756"/>
                  <a:gd name="T118" fmla="*/ 1815 w 2188"/>
                  <a:gd name="T119" fmla="*/ 2290 h 375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>
                  <a:gd name="T0" fmla="*/ 176 w 696"/>
                  <a:gd name="T1" fmla="*/ 317 h 676"/>
                  <a:gd name="T2" fmla="*/ 186 w 696"/>
                  <a:gd name="T3" fmla="*/ 257 h 676"/>
                  <a:gd name="T4" fmla="*/ 208 w 696"/>
                  <a:gd name="T5" fmla="*/ 209 h 676"/>
                  <a:gd name="T6" fmla="*/ 242 w 696"/>
                  <a:gd name="T7" fmla="*/ 173 h 676"/>
                  <a:gd name="T8" fmla="*/ 290 w 696"/>
                  <a:gd name="T9" fmla="*/ 149 h 676"/>
                  <a:gd name="T10" fmla="*/ 348 w 696"/>
                  <a:gd name="T11" fmla="*/ 141 h 676"/>
                  <a:gd name="T12" fmla="*/ 383 w 696"/>
                  <a:gd name="T13" fmla="*/ 145 h 676"/>
                  <a:gd name="T14" fmla="*/ 433 w 696"/>
                  <a:gd name="T15" fmla="*/ 163 h 676"/>
                  <a:gd name="T16" fmla="*/ 471 w 696"/>
                  <a:gd name="T17" fmla="*/ 193 h 676"/>
                  <a:gd name="T18" fmla="*/ 497 w 696"/>
                  <a:gd name="T19" fmla="*/ 237 h 676"/>
                  <a:gd name="T20" fmla="*/ 511 w 696"/>
                  <a:gd name="T21" fmla="*/ 295 h 676"/>
                  <a:gd name="T22" fmla="*/ 513 w 696"/>
                  <a:gd name="T23" fmla="*/ 340 h 676"/>
                  <a:gd name="T24" fmla="*/ 507 w 696"/>
                  <a:gd name="T25" fmla="*/ 406 h 676"/>
                  <a:gd name="T26" fmla="*/ 489 w 696"/>
                  <a:gd name="T27" fmla="*/ 460 h 676"/>
                  <a:gd name="T28" fmla="*/ 461 w 696"/>
                  <a:gd name="T29" fmla="*/ 502 h 676"/>
                  <a:gd name="T30" fmla="*/ 419 w 696"/>
                  <a:gd name="T31" fmla="*/ 532 h 676"/>
                  <a:gd name="T32" fmla="*/ 365 w 696"/>
                  <a:gd name="T33" fmla="*/ 548 h 676"/>
                  <a:gd name="T34" fmla="*/ 328 w 696"/>
                  <a:gd name="T35" fmla="*/ 548 h 676"/>
                  <a:gd name="T36" fmla="*/ 276 w 696"/>
                  <a:gd name="T37" fmla="*/ 534 h 676"/>
                  <a:gd name="T38" fmla="*/ 232 w 696"/>
                  <a:gd name="T39" fmla="*/ 504 h 676"/>
                  <a:gd name="T40" fmla="*/ 202 w 696"/>
                  <a:gd name="T41" fmla="*/ 460 h 676"/>
                  <a:gd name="T42" fmla="*/ 182 w 696"/>
                  <a:gd name="T43" fmla="*/ 406 h 676"/>
                  <a:gd name="T44" fmla="*/ 176 w 696"/>
                  <a:gd name="T45" fmla="*/ 340 h 676"/>
                  <a:gd name="T46" fmla="*/ 348 w 696"/>
                  <a:gd name="T47" fmla="*/ 691 h 676"/>
                  <a:gd name="T48" fmla="*/ 453 w 696"/>
                  <a:gd name="T49" fmla="*/ 675 h 676"/>
                  <a:gd name="T50" fmla="*/ 545 w 696"/>
                  <a:gd name="T51" fmla="*/ 633 h 676"/>
                  <a:gd name="T52" fmla="*/ 617 w 696"/>
                  <a:gd name="T53" fmla="*/ 562 h 676"/>
                  <a:gd name="T54" fmla="*/ 665 w 696"/>
                  <a:gd name="T55" fmla="*/ 476 h 676"/>
                  <a:gd name="T56" fmla="*/ 689 w 696"/>
                  <a:gd name="T57" fmla="*/ 378 h 676"/>
                  <a:gd name="T58" fmla="*/ 689 w 696"/>
                  <a:gd name="T59" fmla="*/ 303 h 676"/>
                  <a:gd name="T60" fmla="*/ 665 w 696"/>
                  <a:gd name="T61" fmla="*/ 203 h 676"/>
                  <a:gd name="T62" fmla="*/ 615 w 696"/>
                  <a:gd name="T63" fmla="*/ 121 h 676"/>
                  <a:gd name="T64" fmla="*/ 543 w 696"/>
                  <a:gd name="T65" fmla="*/ 52 h 676"/>
                  <a:gd name="T66" fmla="*/ 453 w 696"/>
                  <a:gd name="T67" fmla="*/ 14 h 676"/>
                  <a:gd name="T68" fmla="*/ 348 w 696"/>
                  <a:gd name="T69" fmla="*/ 0 h 676"/>
                  <a:gd name="T70" fmla="*/ 274 w 696"/>
                  <a:gd name="T71" fmla="*/ 6 h 676"/>
                  <a:gd name="T72" fmla="*/ 176 w 696"/>
                  <a:gd name="T73" fmla="*/ 36 h 676"/>
                  <a:gd name="T74" fmla="*/ 96 w 696"/>
                  <a:gd name="T75" fmla="*/ 90 h 676"/>
                  <a:gd name="T76" fmla="*/ 38 w 696"/>
                  <a:gd name="T77" fmla="*/ 171 h 676"/>
                  <a:gd name="T78" fmla="*/ 6 w 696"/>
                  <a:gd name="T79" fmla="*/ 267 h 676"/>
                  <a:gd name="T80" fmla="*/ 0 w 696"/>
                  <a:gd name="T81" fmla="*/ 340 h 676"/>
                  <a:gd name="T82" fmla="*/ 14 w 696"/>
                  <a:gd name="T83" fmla="*/ 448 h 676"/>
                  <a:gd name="T84" fmla="*/ 56 w 696"/>
                  <a:gd name="T85" fmla="*/ 540 h 676"/>
                  <a:gd name="T86" fmla="*/ 122 w 696"/>
                  <a:gd name="T87" fmla="*/ 615 h 676"/>
                  <a:gd name="T88" fmla="*/ 208 w 696"/>
                  <a:gd name="T89" fmla="*/ 665 h 676"/>
                  <a:gd name="T90" fmla="*/ 310 w 696"/>
                  <a:gd name="T91" fmla="*/ 689 h 67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>
                  <a:gd name="T0" fmla="*/ 427 w 480"/>
                  <a:gd name="T1" fmla="*/ 143 h 676"/>
                  <a:gd name="T2" fmla="*/ 334 w 480"/>
                  <a:gd name="T3" fmla="*/ 131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3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48 w 480"/>
                  <a:gd name="T117" fmla="*/ 2 h 676"/>
                  <a:gd name="T118" fmla="*/ 427 w 480"/>
                  <a:gd name="T119" fmla="*/ 143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>
                  <a:gd name="T0" fmla="*/ 20 w 250"/>
                  <a:gd name="T1" fmla="*/ 885 h 890"/>
                  <a:gd name="T2" fmla="*/ 20 w 250"/>
                  <a:gd name="T3" fmla="*/ 885 h 890"/>
                  <a:gd name="T4" fmla="*/ 26 w 250"/>
                  <a:gd name="T5" fmla="*/ 781 h 890"/>
                  <a:gd name="T6" fmla="*/ 28 w 250"/>
                  <a:gd name="T7" fmla="*/ 655 h 890"/>
                  <a:gd name="T8" fmla="*/ 28 w 250"/>
                  <a:gd name="T9" fmla="*/ 314 h 890"/>
                  <a:gd name="T10" fmla="*/ 28 w 250"/>
                  <a:gd name="T11" fmla="*/ 314 h 890"/>
                  <a:gd name="T12" fmla="*/ 26 w 250"/>
                  <a:gd name="T13" fmla="*/ 224 h 890"/>
                  <a:gd name="T14" fmla="*/ 20 w 250"/>
                  <a:gd name="T15" fmla="*/ 144 h 890"/>
                  <a:gd name="T16" fmla="*/ 12 w 250"/>
                  <a:gd name="T17" fmla="*/ 72 h 890"/>
                  <a:gd name="T18" fmla="*/ 0 w 250"/>
                  <a:gd name="T19" fmla="*/ 0 h 890"/>
                  <a:gd name="T20" fmla="*/ 220 w 250"/>
                  <a:gd name="T21" fmla="*/ 0 h 890"/>
                  <a:gd name="T22" fmla="*/ 220 w 250"/>
                  <a:gd name="T23" fmla="*/ 0 h 890"/>
                  <a:gd name="T24" fmla="*/ 220 w 250"/>
                  <a:gd name="T25" fmla="*/ 54 h 890"/>
                  <a:gd name="T26" fmla="*/ 216 w 250"/>
                  <a:gd name="T27" fmla="*/ 114 h 890"/>
                  <a:gd name="T28" fmla="*/ 214 w 250"/>
                  <a:gd name="T29" fmla="*/ 180 h 890"/>
                  <a:gd name="T30" fmla="*/ 214 w 250"/>
                  <a:gd name="T31" fmla="*/ 254 h 890"/>
                  <a:gd name="T32" fmla="*/ 214 w 250"/>
                  <a:gd name="T33" fmla="*/ 573 h 890"/>
                  <a:gd name="T34" fmla="*/ 214 w 250"/>
                  <a:gd name="T35" fmla="*/ 573 h 890"/>
                  <a:gd name="T36" fmla="*/ 216 w 250"/>
                  <a:gd name="T37" fmla="*/ 649 h 890"/>
                  <a:gd name="T38" fmla="*/ 222 w 250"/>
                  <a:gd name="T39" fmla="*/ 731 h 890"/>
                  <a:gd name="T40" fmla="*/ 230 w 250"/>
                  <a:gd name="T41" fmla="*/ 813 h 890"/>
                  <a:gd name="T42" fmla="*/ 240 w 250"/>
                  <a:gd name="T43" fmla="*/ 885 h 890"/>
                  <a:gd name="T44" fmla="*/ 20 w 250"/>
                  <a:gd name="T45" fmla="*/ 885 h 89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>
                  <a:gd name="T0" fmla="*/ 209 w 722"/>
                  <a:gd name="T1" fmla="*/ 328 h 938"/>
                  <a:gd name="T2" fmla="*/ 219 w 722"/>
                  <a:gd name="T3" fmla="*/ 264 h 938"/>
                  <a:gd name="T4" fmla="*/ 241 w 722"/>
                  <a:gd name="T5" fmla="*/ 212 h 938"/>
                  <a:gd name="T6" fmla="*/ 273 w 722"/>
                  <a:gd name="T7" fmla="*/ 170 h 938"/>
                  <a:gd name="T8" fmla="*/ 317 w 722"/>
                  <a:gd name="T9" fmla="*/ 146 h 938"/>
                  <a:gd name="T10" fmla="*/ 380 w 722"/>
                  <a:gd name="T11" fmla="*/ 136 h 938"/>
                  <a:gd name="T12" fmla="*/ 416 w 722"/>
                  <a:gd name="T13" fmla="*/ 140 h 938"/>
                  <a:gd name="T14" fmla="*/ 466 w 722"/>
                  <a:gd name="T15" fmla="*/ 160 h 938"/>
                  <a:gd name="T16" fmla="*/ 506 w 722"/>
                  <a:gd name="T17" fmla="*/ 196 h 938"/>
                  <a:gd name="T18" fmla="*/ 536 w 722"/>
                  <a:gd name="T19" fmla="*/ 246 h 938"/>
                  <a:gd name="T20" fmla="*/ 552 w 722"/>
                  <a:gd name="T21" fmla="*/ 306 h 938"/>
                  <a:gd name="T22" fmla="*/ 556 w 722"/>
                  <a:gd name="T23" fmla="*/ 352 h 938"/>
                  <a:gd name="T24" fmla="*/ 550 w 722"/>
                  <a:gd name="T25" fmla="*/ 410 h 938"/>
                  <a:gd name="T26" fmla="*/ 532 w 722"/>
                  <a:gd name="T27" fmla="*/ 460 h 938"/>
                  <a:gd name="T28" fmla="*/ 502 w 722"/>
                  <a:gd name="T29" fmla="*/ 493 h 938"/>
                  <a:gd name="T30" fmla="*/ 460 w 722"/>
                  <a:gd name="T31" fmla="*/ 521 h 938"/>
                  <a:gd name="T32" fmla="*/ 408 w 722"/>
                  <a:gd name="T33" fmla="*/ 533 h 938"/>
                  <a:gd name="T34" fmla="*/ 365 w 722"/>
                  <a:gd name="T35" fmla="*/ 533 h 938"/>
                  <a:gd name="T36" fmla="*/ 309 w 722"/>
                  <a:gd name="T37" fmla="*/ 521 h 938"/>
                  <a:gd name="T38" fmla="*/ 265 w 722"/>
                  <a:gd name="T39" fmla="*/ 497 h 938"/>
                  <a:gd name="T40" fmla="*/ 235 w 722"/>
                  <a:gd name="T41" fmla="*/ 466 h 938"/>
                  <a:gd name="T42" fmla="*/ 215 w 722"/>
                  <a:gd name="T43" fmla="*/ 414 h 938"/>
                  <a:gd name="T44" fmla="*/ 209 w 722"/>
                  <a:gd name="T45" fmla="*/ 352 h 938"/>
                  <a:gd name="T46" fmla="*/ 235 w 722"/>
                  <a:gd name="T47" fmla="*/ 921 h 938"/>
                  <a:gd name="T48" fmla="*/ 223 w 722"/>
                  <a:gd name="T49" fmla="*/ 721 h 938"/>
                  <a:gd name="T50" fmla="*/ 223 w 722"/>
                  <a:gd name="T51" fmla="*/ 609 h 938"/>
                  <a:gd name="T52" fmla="*/ 301 w 722"/>
                  <a:gd name="T53" fmla="*/ 649 h 938"/>
                  <a:gd name="T54" fmla="*/ 394 w 722"/>
                  <a:gd name="T55" fmla="*/ 669 h 938"/>
                  <a:gd name="T56" fmla="*/ 464 w 722"/>
                  <a:gd name="T57" fmla="*/ 669 h 938"/>
                  <a:gd name="T58" fmla="*/ 554 w 722"/>
                  <a:gd name="T59" fmla="*/ 647 h 938"/>
                  <a:gd name="T60" fmla="*/ 633 w 722"/>
                  <a:gd name="T61" fmla="*/ 599 h 938"/>
                  <a:gd name="T62" fmla="*/ 689 w 722"/>
                  <a:gd name="T63" fmla="*/ 531 h 938"/>
                  <a:gd name="T64" fmla="*/ 725 w 722"/>
                  <a:gd name="T65" fmla="*/ 450 h 938"/>
                  <a:gd name="T66" fmla="*/ 737 w 722"/>
                  <a:gd name="T67" fmla="*/ 350 h 938"/>
                  <a:gd name="T68" fmla="*/ 731 w 722"/>
                  <a:gd name="T69" fmla="*/ 276 h 938"/>
                  <a:gd name="T70" fmla="*/ 701 w 722"/>
                  <a:gd name="T71" fmla="*/ 178 h 938"/>
                  <a:gd name="T72" fmla="*/ 651 w 722"/>
                  <a:gd name="T73" fmla="*/ 98 h 938"/>
                  <a:gd name="T74" fmla="*/ 576 w 722"/>
                  <a:gd name="T75" fmla="*/ 40 h 938"/>
                  <a:gd name="T76" fmla="*/ 488 w 722"/>
                  <a:gd name="T77" fmla="*/ 6 h 938"/>
                  <a:gd name="T78" fmla="*/ 422 w 722"/>
                  <a:gd name="T79" fmla="*/ 0 h 938"/>
                  <a:gd name="T80" fmla="*/ 353 w 722"/>
                  <a:gd name="T81" fmla="*/ 6 h 938"/>
                  <a:gd name="T82" fmla="*/ 303 w 722"/>
                  <a:gd name="T83" fmla="*/ 22 h 938"/>
                  <a:gd name="T84" fmla="*/ 231 w 722"/>
                  <a:gd name="T85" fmla="*/ 70 h 938"/>
                  <a:gd name="T86" fmla="*/ 195 w 722"/>
                  <a:gd name="T87" fmla="*/ 106 h 938"/>
                  <a:gd name="T88" fmla="*/ 173 w 722"/>
                  <a:gd name="T89" fmla="*/ 16 h 938"/>
                  <a:gd name="T90" fmla="*/ 16 w 722"/>
                  <a:gd name="T91" fmla="*/ 110 h 938"/>
                  <a:gd name="T92" fmla="*/ 38 w 722"/>
                  <a:gd name="T93" fmla="*/ 270 h 938"/>
                  <a:gd name="T94" fmla="*/ 40 w 722"/>
                  <a:gd name="T95" fmla="*/ 609 h 938"/>
                  <a:gd name="T96" fmla="*/ 38 w 722"/>
                  <a:gd name="T97" fmla="*/ 689 h 938"/>
                  <a:gd name="T98" fmla="*/ 235 w 722"/>
                  <a:gd name="T99" fmla="*/ 921 h 93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>
                  <a:gd name="T0" fmla="*/ 409 w 480"/>
                  <a:gd name="T1" fmla="*/ 141 h 676"/>
                  <a:gd name="T2" fmla="*/ 332 w 480"/>
                  <a:gd name="T3" fmla="*/ 129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1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54 w 480"/>
                  <a:gd name="T117" fmla="*/ 4 h 676"/>
                  <a:gd name="T118" fmla="*/ 409 w 480"/>
                  <a:gd name="T119" fmla="*/ 141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59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3612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4974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733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11749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92205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869322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38268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1179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42563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87124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980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32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895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57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3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5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4355976" y="6480720"/>
            <a:ext cx="360040" cy="332656"/>
            <a:chOff x="1106" y="813"/>
            <a:chExt cx="931" cy="931"/>
          </a:xfrm>
        </p:grpSpPr>
        <p:sp>
          <p:nvSpPr>
            <p:cNvPr id="13" name="Freeform 31"/>
            <p:cNvSpPr>
              <a:spLocks/>
            </p:cNvSpPr>
            <p:nvPr/>
          </p:nvSpPr>
          <p:spPr bwMode="auto">
            <a:xfrm>
              <a:off x="1435" y="914"/>
              <a:ext cx="276" cy="274"/>
            </a:xfrm>
            <a:custGeom>
              <a:avLst/>
              <a:gdLst>
                <a:gd name="T0" fmla="*/ 0 w 552"/>
                <a:gd name="T1" fmla="*/ 274 h 547"/>
                <a:gd name="T2" fmla="*/ 0 w 552"/>
                <a:gd name="T3" fmla="*/ 0 h 547"/>
                <a:gd name="T4" fmla="*/ 276 w 552"/>
                <a:gd name="T5" fmla="*/ 0 h 547"/>
                <a:gd name="T6" fmla="*/ 276 w 552"/>
                <a:gd name="T7" fmla="*/ 274 h 547"/>
                <a:gd name="T8" fmla="*/ 206 w 552"/>
                <a:gd name="T9" fmla="*/ 274 h 547"/>
                <a:gd name="T10" fmla="*/ 206 w 552"/>
                <a:gd name="T11" fmla="*/ 69 h 547"/>
                <a:gd name="T12" fmla="*/ 172 w 552"/>
                <a:gd name="T13" fmla="*/ 274 h 547"/>
                <a:gd name="T14" fmla="*/ 104 w 552"/>
                <a:gd name="T15" fmla="*/ 274 h 547"/>
                <a:gd name="T16" fmla="*/ 69 w 552"/>
                <a:gd name="T17" fmla="*/ 69 h 547"/>
                <a:gd name="T18" fmla="*/ 69 w 552"/>
                <a:gd name="T19" fmla="*/ 274 h 547"/>
                <a:gd name="T20" fmla="*/ 0 w 552"/>
                <a:gd name="T21" fmla="*/ 274 h 5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2"/>
                <a:gd name="T34" fmla="*/ 0 h 547"/>
                <a:gd name="T35" fmla="*/ 552 w 552"/>
                <a:gd name="T36" fmla="*/ 547 h 5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2" h="547">
                  <a:moveTo>
                    <a:pt x="0" y="547"/>
                  </a:moveTo>
                  <a:lnTo>
                    <a:pt x="0" y="0"/>
                  </a:lnTo>
                  <a:lnTo>
                    <a:pt x="551" y="0"/>
                  </a:lnTo>
                  <a:lnTo>
                    <a:pt x="552" y="547"/>
                  </a:lnTo>
                  <a:lnTo>
                    <a:pt x="413" y="547"/>
                  </a:lnTo>
                  <a:lnTo>
                    <a:pt x="413" y="137"/>
                  </a:lnTo>
                  <a:lnTo>
                    <a:pt x="345" y="547"/>
                  </a:lnTo>
                  <a:lnTo>
                    <a:pt x="209" y="547"/>
                  </a:lnTo>
                  <a:lnTo>
                    <a:pt x="139" y="137"/>
                  </a:lnTo>
                  <a:lnTo>
                    <a:pt x="139" y="547"/>
                  </a:lnTo>
                  <a:lnTo>
                    <a:pt x="0" y="5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4" name="Freeform 32"/>
            <p:cNvSpPr>
              <a:spLocks/>
            </p:cNvSpPr>
            <p:nvPr/>
          </p:nvSpPr>
          <p:spPr bwMode="auto">
            <a:xfrm>
              <a:off x="1199" y="1192"/>
              <a:ext cx="374" cy="375"/>
            </a:xfrm>
            <a:custGeom>
              <a:avLst/>
              <a:gdLst>
                <a:gd name="T0" fmla="*/ 374 w 748"/>
                <a:gd name="T1" fmla="*/ 239 h 750"/>
                <a:gd name="T2" fmla="*/ 137 w 748"/>
                <a:gd name="T3" fmla="*/ 375 h 750"/>
                <a:gd name="T4" fmla="*/ 0 w 748"/>
                <a:gd name="T5" fmla="*/ 138 h 750"/>
                <a:gd name="T6" fmla="*/ 236 w 748"/>
                <a:gd name="T7" fmla="*/ 0 h 750"/>
                <a:gd name="T8" fmla="*/ 271 w 748"/>
                <a:gd name="T9" fmla="*/ 59 h 750"/>
                <a:gd name="T10" fmla="*/ 94 w 748"/>
                <a:gd name="T11" fmla="*/ 162 h 750"/>
                <a:gd name="T12" fmla="*/ 288 w 748"/>
                <a:gd name="T13" fmla="*/ 90 h 750"/>
                <a:gd name="T14" fmla="*/ 323 w 748"/>
                <a:gd name="T15" fmla="*/ 149 h 750"/>
                <a:gd name="T16" fmla="*/ 163 w 748"/>
                <a:gd name="T17" fmla="*/ 282 h 750"/>
                <a:gd name="T18" fmla="*/ 339 w 748"/>
                <a:gd name="T19" fmla="*/ 180 h 750"/>
                <a:gd name="T20" fmla="*/ 374 w 748"/>
                <a:gd name="T21" fmla="*/ 239 h 7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50"/>
                <a:gd name="T35" fmla="*/ 748 w 748"/>
                <a:gd name="T36" fmla="*/ 750 h 7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50">
                  <a:moveTo>
                    <a:pt x="748" y="478"/>
                  </a:moveTo>
                  <a:lnTo>
                    <a:pt x="274" y="750"/>
                  </a:lnTo>
                  <a:lnTo>
                    <a:pt x="0" y="275"/>
                  </a:lnTo>
                  <a:lnTo>
                    <a:pt x="472" y="0"/>
                  </a:lnTo>
                  <a:lnTo>
                    <a:pt x="541" y="119"/>
                  </a:lnTo>
                  <a:lnTo>
                    <a:pt x="187" y="324"/>
                  </a:lnTo>
                  <a:lnTo>
                    <a:pt x="576" y="180"/>
                  </a:lnTo>
                  <a:lnTo>
                    <a:pt x="645" y="298"/>
                  </a:lnTo>
                  <a:lnTo>
                    <a:pt x="325" y="563"/>
                  </a:lnTo>
                  <a:lnTo>
                    <a:pt x="678" y="359"/>
                  </a:lnTo>
                  <a:lnTo>
                    <a:pt x="748" y="47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5" name="Freeform 33"/>
            <p:cNvSpPr>
              <a:spLocks/>
            </p:cNvSpPr>
            <p:nvPr/>
          </p:nvSpPr>
          <p:spPr bwMode="auto">
            <a:xfrm>
              <a:off x="1574" y="1189"/>
              <a:ext cx="374" cy="374"/>
            </a:xfrm>
            <a:custGeom>
              <a:avLst/>
              <a:gdLst>
                <a:gd name="T0" fmla="*/ 138 w 748"/>
                <a:gd name="T1" fmla="*/ 0 h 749"/>
                <a:gd name="T2" fmla="*/ 374 w 748"/>
                <a:gd name="T3" fmla="*/ 136 h 749"/>
                <a:gd name="T4" fmla="*/ 237 w 748"/>
                <a:gd name="T5" fmla="*/ 374 h 749"/>
                <a:gd name="T6" fmla="*/ 0 w 748"/>
                <a:gd name="T7" fmla="*/ 238 h 749"/>
                <a:gd name="T8" fmla="*/ 34 w 748"/>
                <a:gd name="T9" fmla="*/ 178 h 749"/>
                <a:gd name="T10" fmla="*/ 212 w 748"/>
                <a:gd name="T11" fmla="*/ 281 h 749"/>
                <a:gd name="T12" fmla="*/ 51 w 748"/>
                <a:gd name="T13" fmla="*/ 149 h 749"/>
                <a:gd name="T14" fmla="*/ 86 w 748"/>
                <a:gd name="T15" fmla="*/ 89 h 749"/>
                <a:gd name="T16" fmla="*/ 281 w 748"/>
                <a:gd name="T17" fmla="*/ 162 h 749"/>
                <a:gd name="T18" fmla="*/ 103 w 748"/>
                <a:gd name="T19" fmla="*/ 59 h 749"/>
                <a:gd name="T20" fmla="*/ 138 w 748"/>
                <a:gd name="T21" fmla="*/ 0 h 7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49"/>
                <a:gd name="T35" fmla="*/ 748 w 748"/>
                <a:gd name="T36" fmla="*/ 749 h 7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49">
                  <a:moveTo>
                    <a:pt x="276" y="0"/>
                  </a:moveTo>
                  <a:lnTo>
                    <a:pt x="748" y="273"/>
                  </a:lnTo>
                  <a:lnTo>
                    <a:pt x="474" y="749"/>
                  </a:lnTo>
                  <a:lnTo>
                    <a:pt x="0" y="477"/>
                  </a:lnTo>
                  <a:lnTo>
                    <a:pt x="68" y="357"/>
                  </a:lnTo>
                  <a:lnTo>
                    <a:pt x="424" y="563"/>
                  </a:lnTo>
                  <a:lnTo>
                    <a:pt x="103" y="298"/>
                  </a:lnTo>
                  <a:lnTo>
                    <a:pt x="172" y="179"/>
                  </a:lnTo>
                  <a:lnTo>
                    <a:pt x="561" y="324"/>
                  </a:lnTo>
                  <a:lnTo>
                    <a:pt x="207" y="119"/>
                  </a:lnTo>
                  <a:lnTo>
                    <a:pt x="27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6" name="Freeform 34"/>
            <p:cNvSpPr>
              <a:spLocks/>
            </p:cNvSpPr>
            <p:nvPr/>
          </p:nvSpPr>
          <p:spPr bwMode="auto">
            <a:xfrm>
              <a:off x="1106" y="813"/>
              <a:ext cx="931" cy="931"/>
            </a:xfrm>
            <a:custGeom>
              <a:avLst/>
              <a:gdLst>
                <a:gd name="T0" fmla="*/ 0 w 1863"/>
                <a:gd name="T1" fmla="*/ 442 h 1863"/>
                <a:gd name="T2" fmla="*/ 5 w 1863"/>
                <a:gd name="T3" fmla="*/ 395 h 1863"/>
                <a:gd name="T4" fmla="*/ 15 w 1863"/>
                <a:gd name="T5" fmla="*/ 350 h 1863"/>
                <a:gd name="T6" fmla="*/ 29 w 1863"/>
                <a:gd name="T7" fmla="*/ 307 h 1863"/>
                <a:gd name="T8" fmla="*/ 46 w 1863"/>
                <a:gd name="T9" fmla="*/ 265 h 1863"/>
                <a:gd name="T10" fmla="*/ 80 w 1863"/>
                <a:gd name="T11" fmla="*/ 206 h 1863"/>
                <a:gd name="T12" fmla="*/ 107 w 1863"/>
                <a:gd name="T13" fmla="*/ 170 h 1863"/>
                <a:gd name="T14" fmla="*/ 154 w 1863"/>
                <a:gd name="T15" fmla="*/ 122 h 1863"/>
                <a:gd name="T16" fmla="*/ 188 w 1863"/>
                <a:gd name="T17" fmla="*/ 93 h 1863"/>
                <a:gd name="T18" fmla="*/ 225 w 1863"/>
                <a:gd name="T19" fmla="*/ 68 h 1863"/>
                <a:gd name="T20" fmla="*/ 286 w 1863"/>
                <a:gd name="T21" fmla="*/ 37 h 1863"/>
                <a:gd name="T22" fmla="*/ 328 w 1863"/>
                <a:gd name="T23" fmla="*/ 21 h 1863"/>
                <a:gd name="T24" fmla="*/ 372 w 1863"/>
                <a:gd name="T25" fmla="*/ 10 h 1863"/>
                <a:gd name="T26" fmla="*/ 418 w 1863"/>
                <a:gd name="T27" fmla="*/ 2 h 1863"/>
                <a:gd name="T28" fmla="*/ 465 w 1863"/>
                <a:gd name="T29" fmla="*/ 0 h 1863"/>
                <a:gd name="T30" fmla="*/ 513 w 1863"/>
                <a:gd name="T31" fmla="*/ 2 h 1863"/>
                <a:gd name="T32" fmla="*/ 558 w 1863"/>
                <a:gd name="T33" fmla="*/ 10 h 1863"/>
                <a:gd name="T34" fmla="*/ 603 w 1863"/>
                <a:gd name="T35" fmla="*/ 21 h 1863"/>
                <a:gd name="T36" fmla="*/ 645 w 1863"/>
                <a:gd name="T37" fmla="*/ 37 h 1863"/>
                <a:gd name="T38" fmla="*/ 705 w 1863"/>
                <a:gd name="T39" fmla="*/ 68 h 1863"/>
                <a:gd name="T40" fmla="*/ 743 w 1863"/>
                <a:gd name="T41" fmla="*/ 93 h 1863"/>
                <a:gd name="T42" fmla="*/ 777 w 1863"/>
                <a:gd name="T43" fmla="*/ 122 h 1863"/>
                <a:gd name="T44" fmla="*/ 824 w 1863"/>
                <a:gd name="T45" fmla="*/ 170 h 1863"/>
                <a:gd name="T46" fmla="*/ 850 w 1863"/>
                <a:gd name="T47" fmla="*/ 206 h 1863"/>
                <a:gd name="T48" fmla="*/ 885 w 1863"/>
                <a:gd name="T49" fmla="*/ 265 h 1863"/>
                <a:gd name="T50" fmla="*/ 902 w 1863"/>
                <a:gd name="T51" fmla="*/ 307 h 1863"/>
                <a:gd name="T52" fmla="*/ 916 w 1863"/>
                <a:gd name="T53" fmla="*/ 350 h 1863"/>
                <a:gd name="T54" fmla="*/ 926 w 1863"/>
                <a:gd name="T55" fmla="*/ 395 h 1863"/>
                <a:gd name="T56" fmla="*/ 930 w 1863"/>
                <a:gd name="T57" fmla="*/ 442 h 1863"/>
                <a:gd name="T58" fmla="*/ 930 w 1863"/>
                <a:gd name="T59" fmla="*/ 489 h 1863"/>
                <a:gd name="T60" fmla="*/ 926 w 1863"/>
                <a:gd name="T61" fmla="*/ 535 h 1863"/>
                <a:gd name="T62" fmla="*/ 916 w 1863"/>
                <a:gd name="T63" fmla="*/ 580 h 1863"/>
                <a:gd name="T64" fmla="*/ 902 w 1863"/>
                <a:gd name="T65" fmla="*/ 624 h 1863"/>
                <a:gd name="T66" fmla="*/ 885 w 1863"/>
                <a:gd name="T67" fmla="*/ 666 h 1863"/>
                <a:gd name="T68" fmla="*/ 850 w 1863"/>
                <a:gd name="T69" fmla="*/ 724 h 1863"/>
                <a:gd name="T70" fmla="*/ 824 w 1863"/>
                <a:gd name="T71" fmla="*/ 760 h 1863"/>
                <a:gd name="T72" fmla="*/ 777 w 1863"/>
                <a:gd name="T73" fmla="*/ 809 h 1863"/>
                <a:gd name="T74" fmla="*/ 743 w 1863"/>
                <a:gd name="T75" fmla="*/ 837 h 1863"/>
                <a:gd name="T76" fmla="*/ 705 w 1863"/>
                <a:gd name="T77" fmla="*/ 863 h 1863"/>
                <a:gd name="T78" fmla="*/ 645 w 1863"/>
                <a:gd name="T79" fmla="*/ 894 h 1863"/>
                <a:gd name="T80" fmla="*/ 603 w 1863"/>
                <a:gd name="T81" fmla="*/ 910 h 1863"/>
                <a:gd name="T82" fmla="*/ 558 w 1863"/>
                <a:gd name="T83" fmla="*/ 921 h 1863"/>
                <a:gd name="T84" fmla="*/ 513 w 1863"/>
                <a:gd name="T85" fmla="*/ 929 h 1863"/>
                <a:gd name="T86" fmla="*/ 465 w 1863"/>
                <a:gd name="T87" fmla="*/ 931 h 1863"/>
                <a:gd name="T88" fmla="*/ 418 w 1863"/>
                <a:gd name="T89" fmla="*/ 929 h 1863"/>
                <a:gd name="T90" fmla="*/ 372 w 1863"/>
                <a:gd name="T91" fmla="*/ 921 h 1863"/>
                <a:gd name="T92" fmla="*/ 328 w 1863"/>
                <a:gd name="T93" fmla="*/ 910 h 1863"/>
                <a:gd name="T94" fmla="*/ 286 w 1863"/>
                <a:gd name="T95" fmla="*/ 894 h 1863"/>
                <a:gd name="T96" fmla="*/ 225 w 1863"/>
                <a:gd name="T97" fmla="*/ 863 h 1863"/>
                <a:gd name="T98" fmla="*/ 188 w 1863"/>
                <a:gd name="T99" fmla="*/ 837 h 1863"/>
                <a:gd name="T100" fmla="*/ 154 w 1863"/>
                <a:gd name="T101" fmla="*/ 809 h 1863"/>
                <a:gd name="T102" fmla="*/ 107 w 1863"/>
                <a:gd name="T103" fmla="*/ 760 h 1863"/>
                <a:gd name="T104" fmla="*/ 80 w 1863"/>
                <a:gd name="T105" fmla="*/ 724 h 1863"/>
                <a:gd name="T106" fmla="*/ 46 w 1863"/>
                <a:gd name="T107" fmla="*/ 666 h 1863"/>
                <a:gd name="T108" fmla="*/ 29 w 1863"/>
                <a:gd name="T109" fmla="*/ 624 h 1863"/>
                <a:gd name="T110" fmla="*/ 15 w 1863"/>
                <a:gd name="T111" fmla="*/ 580 h 1863"/>
                <a:gd name="T112" fmla="*/ 5 w 1863"/>
                <a:gd name="T113" fmla="*/ 535 h 1863"/>
                <a:gd name="T114" fmla="*/ 0 w 1863"/>
                <a:gd name="T115" fmla="*/ 489 h 186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3"/>
                <a:gd name="T175" fmla="*/ 0 h 1863"/>
                <a:gd name="T176" fmla="*/ 1863 w 1863"/>
                <a:gd name="T177" fmla="*/ 1863 h 186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3" h="1863">
                  <a:moveTo>
                    <a:pt x="0" y="931"/>
                  </a:moveTo>
                  <a:lnTo>
                    <a:pt x="1" y="884"/>
                  </a:lnTo>
                  <a:lnTo>
                    <a:pt x="4" y="837"/>
                  </a:lnTo>
                  <a:lnTo>
                    <a:pt x="11" y="791"/>
                  </a:lnTo>
                  <a:lnTo>
                    <a:pt x="20" y="745"/>
                  </a:lnTo>
                  <a:lnTo>
                    <a:pt x="30" y="701"/>
                  </a:lnTo>
                  <a:lnTo>
                    <a:pt x="43" y="657"/>
                  </a:lnTo>
                  <a:lnTo>
                    <a:pt x="58" y="614"/>
                  </a:lnTo>
                  <a:lnTo>
                    <a:pt x="75" y="572"/>
                  </a:lnTo>
                  <a:lnTo>
                    <a:pt x="93" y="530"/>
                  </a:lnTo>
                  <a:lnTo>
                    <a:pt x="136" y="451"/>
                  </a:lnTo>
                  <a:lnTo>
                    <a:pt x="161" y="413"/>
                  </a:lnTo>
                  <a:lnTo>
                    <a:pt x="187" y="376"/>
                  </a:lnTo>
                  <a:lnTo>
                    <a:pt x="215" y="341"/>
                  </a:lnTo>
                  <a:lnTo>
                    <a:pt x="244" y="308"/>
                  </a:lnTo>
                  <a:lnTo>
                    <a:pt x="308" y="244"/>
                  </a:lnTo>
                  <a:lnTo>
                    <a:pt x="341" y="215"/>
                  </a:lnTo>
                  <a:lnTo>
                    <a:pt x="376" y="187"/>
                  </a:lnTo>
                  <a:lnTo>
                    <a:pt x="413" y="161"/>
                  </a:lnTo>
                  <a:lnTo>
                    <a:pt x="451" y="136"/>
                  </a:lnTo>
                  <a:lnTo>
                    <a:pt x="530" y="93"/>
                  </a:lnTo>
                  <a:lnTo>
                    <a:pt x="572" y="75"/>
                  </a:lnTo>
                  <a:lnTo>
                    <a:pt x="614" y="58"/>
                  </a:lnTo>
                  <a:lnTo>
                    <a:pt x="657" y="43"/>
                  </a:lnTo>
                  <a:lnTo>
                    <a:pt x="701" y="30"/>
                  </a:lnTo>
                  <a:lnTo>
                    <a:pt x="745" y="20"/>
                  </a:lnTo>
                  <a:lnTo>
                    <a:pt x="791" y="11"/>
                  </a:lnTo>
                  <a:lnTo>
                    <a:pt x="837" y="4"/>
                  </a:lnTo>
                  <a:lnTo>
                    <a:pt x="884" y="1"/>
                  </a:lnTo>
                  <a:lnTo>
                    <a:pt x="931" y="0"/>
                  </a:lnTo>
                  <a:lnTo>
                    <a:pt x="978" y="1"/>
                  </a:lnTo>
                  <a:lnTo>
                    <a:pt x="1026" y="4"/>
                  </a:lnTo>
                  <a:lnTo>
                    <a:pt x="1071" y="11"/>
                  </a:lnTo>
                  <a:lnTo>
                    <a:pt x="1117" y="20"/>
                  </a:lnTo>
                  <a:lnTo>
                    <a:pt x="1161" y="30"/>
                  </a:lnTo>
                  <a:lnTo>
                    <a:pt x="1206" y="43"/>
                  </a:lnTo>
                  <a:lnTo>
                    <a:pt x="1248" y="58"/>
                  </a:lnTo>
                  <a:lnTo>
                    <a:pt x="1291" y="75"/>
                  </a:lnTo>
                  <a:lnTo>
                    <a:pt x="1332" y="93"/>
                  </a:lnTo>
                  <a:lnTo>
                    <a:pt x="1411" y="136"/>
                  </a:lnTo>
                  <a:lnTo>
                    <a:pt x="1449" y="161"/>
                  </a:lnTo>
                  <a:lnTo>
                    <a:pt x="1486" y="187"/>
                  </a:lnTo>
                  <a:lnTo>
                    <a:pt x="1521" y="215"/>
                  </a:lnTo>
                  <a:lnTo>
                    <a:pt x="1555" y="244"/>
                  </a:lnTo>
                  <a:lnTo>
                    <a:pt x="1619" y="308"/>
                  </a:lnTo>
                  <a:lnTo>
                    <a:pt x="1648" y="341"/>
                  </a:lnTo>
                  <a:lnTo>
                    <a:pt x="1675" y="376"/>
                  </a:lnTo>
                  <a:lnTo>
                    <a:pt x="1701" y="413"/>
                  </a:lnTo>
                  <a:lnTo>
                    <a:pt x="1727" y="451"/>
                  </a:lnTo>
                  <a:lnTo>
                    <a:pt x="1770" y="530"/>
                  </a:lnTo>
                  <a:lnTo>
                    <a:pt x="1788" y="572"/>
                  </a:lnTo>
                  <a:lnTo>
                    <a:pt x="1805" y="614"/>
                  </a:lnTo>
                  <a:lnTo>
                    <a:pt x="1820" y="657"/>
                  </a:lnTo>
                  <a:lnTo>
                    <a:pt x="1832" y="701"/>
                  </a:lnTo>
                  <a:lnTo>
                    <a:pt x="1843" y="745"/>
                  </a:lnTo>
                  <a:lnTo>
                    <a:pt x="1852" y="791"/>
                  </a:lnTo>
                  <a:lnTo>
                    <a:pt x="1858" y="837"/>
                  </a:lnTo>
                  <a:lnTo>
                    <a:pt x="1861" y="884"/>
                  </a:lnTo>
                  <a:lnTo>
                    <a:pt x="1863" y="931"/>
                  </a:lnTo>
                  <a:lnTo>
                    <a:pt x="1861" y="978"/>
                  </a:lnTo>
                  <a:lnTo>
                    <a:pt x="1858" y="1026"/>
                  </a:lnTo>
                  <a:lnTo>
                    <a:pt x="1852" y="1071"/>
                  </a:lnTo>
                  <a:lnTo>
                    <a:pt x="1843" y="1117"/>
                  </a:lnTo>
                  <a:lnTo>
                    <a:pt x="1832" y="1161"/>
                  </a:lnTo>
                  <a:lnTo>
                    <a:pt x="1820" y="1206"/>
                  </a:lnTo>
                  <a:lnTo>
                    <a:pt x="1805" y="1248"/>
                  </a:lnTo>
                  <a:lnTo>
                    <a:pt x="1788" y="1291"/>
                  </a:lnTo>
                  <a:lnTo>
                    <a:pt x="1770" y="1332"/>
                  </a:lnTo>
                  <a:lnTo>
                    <a:pt x="1727" y="1411"/>
                  </a:lnTo>
                  <a:lnTo>
                    <a:pt x="1701" y="1449"/>
                  </a:lnTo>
                  <a:lnTo>
                    <a:pt x="1675" y="1486"/>
                  </a:lnTo>
                  <a:lnTo>
                    <a:pt x="1648" y="1521"/>
                  </a:lnTo>
                  <a:lnTo>
                    <a:pt x="1619" y="1555"/>
                  </a:lnTo>
                  <a:lnTo>
                    <a:pt x="1555" y="1619"/>
                  </a:lnTo>
                  <a:lnTo>
                    <a:pt x="1521" y="1648"/>
                  </a:lnTo>
                  <a:lnTo>
                    <a:pt x="1486" y="1675"/>
                  </a:lnTo>
                  <a:lnTo>
                    <a:pt x="1449" y="1701"/>
                  </a:lnTo>
                  <a:lnTo>
                    <a:pt x="1411" y="1727"/>
                  </a:lnTo>
                  <a:lnTo>
                    <a:pt x="1332" y="1770"/>
                  </a:lnTo>
                  <a:lnTo>
                    <a:pt x="1291" y="1788"/>
                  </a:lnTo>
                  <a:lnTo>
                    <a:pt x="1248" y="1805"/>
                  </a:lnTo>
                  <a:lnTo>
                    <a:pt x="1206" y="1820"/>
                  </a:lnTo>
                  <a:lnTo>
                    <a:pt x="1161" y="1832"/>
                  </a:lnTo>
                  <a:lnTo>
                    <a:pt x="1117" y="1843"/>
                  </a:lnTo>
                  <a:lnTo>
                    <a:pt x="1071" y="1852"/>
                  </a:lnTo>
                  <a:lnTo>
                    <a:pt x="1026" y="1858"/>
                  </a:lnTo>
                  <a:lnTo>
                    <a:pt x="978" y="1861"/>
                  </a:lnTo>
                  <a:lnTo>
                    <a:pt x="931" y="1863"/>
                  </a:lnTo>
                  <a:lnTo>
                    <a:pt x="884" y="1861"/>
                  </a:lnTo>
                  <a:lnTo>
                    <a:pt x="837" y="1858"/>
                  </a:lnTo>
                  <a:lnTo>
                    <a:pt x="791" y="1852"/>
                  </a:lnTo>
                  <a:lnTo>
                    <a:pt x="745" y="1843"/>
                  </a:lnTo>
                  <a:lnTo>
                    <a:pt x="701" y="1832"/>
                  </a:lnTo>
                  <a:lnTo>
                    <a:pt x="657" y="1820"/>
                  </a:lnTo>
                  <a:lnTo>
                    <a:pt x="614" y="1805"/>
                  </a:lnTo>
                  <a:lnTo>
                    <a:pt x="572" y="1788"/>
                  </a:lnTo>
                  <a:lnTo>
                    <a:pt x="530" y="1770"/>
                  </a:lnTo>
                  <a:lnTo>
                    <a:pt x="451" y="1727"/>
                  </a:lnTo>
                  <a:lnTo>
                    <a:pt x="413" y="1701"/>
                  </a:lnTo>
                  <a:lnTo>
                    <a:pt x="376" y="1675"/>
                  </a:lnTo>
                  <a:lnTo>
                    <a:pt x="341" y="1648"/>
                  </a:lnTo>
                  <a:lnTo>
                    <a:pt x="308" y="1619"/>
                  </a:lnTo>
                  <a:lnTo>
                    <a:pt x="244" y="1555"/>
                  </a:lnTo>
                  <a:lnTo>
                    <a:pt x="215" y="1521"/>
                  </a:lnTo>
                  <a:lnTo>
                    <a:pt x="187" y="1486"/>
                  </a:lnTo>
                  <a:lnTo>
                    <a:pt x="161" y="1449"/>
                  </a:lnTo>
                  <a:lnTo>
                    <a:pt x="136" y="1411"/>
                  </a:lnTo>
                  <a:lnTo>
                    <a:pt x="93" y="1332"/>
                  </a:lnTo>
                  <a:lnTo>
                    <a:pt x="75" y="1291"/>
                  </a:lnTo>
                  <a:lnTo>
                    <a:pt x="58" y="1248"/>
                  </a:lnTo>
                  <a:lnTo>
                    <a:pt x="43" y="1206"/>
                  </a:lnTo>
                  <a:lnTo>
                    <a:pt x="30" y="1161"/>
                  </a:lnTo>
                  <a:lnTo>
                    <a:pt x="20" y="1117"/>
                  </a:lnTo>
                  <a:lnTo>
                    <a:pt x="11" y="1071"/>
                  </a:lnTo>
                  <a:lnTo>
                    <a:pt x="4" y="1026"/>
                  </a:lnTo>
                  <a:lnTo>
                    <a:pt x="1" y="978"/>
                  </a:lnTo>
                  <a:lnTo>
                    <a:pt x="0" y="9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7" name="Freeform 35"/>
            <p:cNvSpPr>
              <a:spLocks/>
            </p:cNvSpPr>
            <p:nvPr/>
          </p:nvSpPr>
          <p:spPr bwMode="auto">
            <a:xfrm>
              <a:off x="1106" y="813"/>
              <a:ext cx="931" cy="931"/>
            </a:xfrm>
            <a:custGeom>
              <a:avLst/>
              <a:gdLst>
                <a:gd name="T0" fmla="*/ 0 w 1863"/>
                <a:gd name="T1" fmla="*/ 442 h 1863"/>
                <a:gd name="T2" fmla="*/ 5 w 1863"/>
                <a:gd name="T3" fmla="*/ 395 h 1863"/>
                <a:gd name="T4" fmla="*/ 15 w 1863"/>
                <a:gd name="T5" fmla="*/ 350 h 1863"/>
                <a:gd name="T6" fmla="*/ 29 w 1863"/>
                <a:gd name="T7" fmla="*/ 307 h 1863"/>
                <a:gd name="T8" fmla="*/ 46 w 1863"/>
                <a:gd name="T9" fmla="*/ 265 h 1863"/>
                <a:gd name="T10" fmla="*/ 80 w 1863"/>
                <a:gd name="T11" fmla="*/ 206 h 1863"/>
                <a:gd name="T12" fmla="*/ 107 w 1863"/>
                <a:gd name="T13" fmla="*/ 170 h 1863"/>
                <a:gd name="T14" fmla="*/ 154 w 1863"/>
                <a:gd name="T15" fmla="*/ 122 h 1863"/>
                <a:gd name="T16" fmla="*/ 188 w 1863"/>
                <a:gd name="T17" fmla="*/ 93 h 1863"/>
                <a:gd name="T18" fmla="*/ 225 w 1863"/>
                <a:gd name="T19" fmla="*/ 68 h 1863"/>
                <a:gd name="T20" fmla="*/ 286 w 1863"/>
                <a:gd name="T21" fmla="*/ 37 h 1863"/>
                <a:gd name="T22" fmla="*/ 328 w 1863"/>
                <a:gd name="T23" fmla="*/ 21 h 1863"/>
                <a:gd name="T24" fmla="*/ 372 w 1863"/>
                <a:gd name="T25" fmla="*/ 10 h 1863"/>
                <a:gd name="T26" fmla="*/ 418 w 1863"/>
                <a:gd name="T27" fmla="*/ 2 h 1863"/>
                <a:gd name="T28" fmla="*/ 465 w 1863"/>
                <a:gd name="T29" fmla="*/ 0 h 1863"/>
                <a:gd name="T30" fmla="*/ 513 w 1863"/>
                <a:gd name="T31" fmla="*/ 2 h 1863"/>
                <a:gd name="T32" fmla="*/ 558 w 1863"/>
                <a:gd name="T33" fmla="*/ 10 h 1863"/>
                <a:gd name="T34" fmla="*/ 603 w 1863"/>
                <a:gd name="T35" fmla="*/ 21 h 1863"/>
                <a:gd name="T36" fmla="*/ 645 w 1863"/>
                <a:gd name="T37" fmla="*/ 37 h 1863"/>
                <a:gd name="T38" fmla="*/ 705 w 1863"/>
                <a:gd name="T39" fmla="*/ 68 h 1863"/>
                <a:gd name="T40" fmla="*/ 743 w 1863"/>
                <a:gd name="T41" fmla="*/ 93 h 1863"/>
                <a:gd name="T42" fmla="*/ 777 w 1863"/>
                <a:gd name="T43" fmla="*/ 122 h 1863"/>
                <a:gd name="T44" fmla="*/ 824 w 1863"/>
                <a:gd name="T45" fmla="*/ 170 h 1863"/>
                <a:gd name="T46" fmla="*/ 850 w 1863"/>
                <a:gd name="T47" fmla="*/ 206 h 1863"/>
                <a:gd name="T48" fmla="*/ 885 w 1863"/>
                <a:gd name="T49" fmla="*/ 265 h 1863"/>
                <a:gd name="T50" fmla="*/ 902 w 1863"/>
                <a:gd name="T51" fmla="*/ 307 h 1863"/>
                <a:gd name="T52" fmla="*/ 916 w 1863"/>
                <a:gd name="T53" fmla="*/ 350 h 1863"/>
                <a:gd name="T54" fmla="*/ 926 w 1863"/>
                <a:gd name="T55" fmla="*/ 395 h 1863"/>
                <a:gd name="T56" fmla="*/ 930 w 1863"/>
                <a:gd name="T57" fmla="*/ 442 h 1863"/>
                <a:gd name="T58" fmla="*/ 930 w 1863"/>
                <a:gd name="T59" fmla="*/ 489 h 1863"/>
                <a:gd name="T60" fmla="*/ 926 w 1863"/>
                <a:gd name="T61" fmla="*/ 535 h 1863"/>
                <a:gd name="T62" fmla="*/ 916 w 1863"/>
                <a:gd name="T63" fmla="*/ 580 h 1863"/>
                <a:gd name="T64" fmla="*/ 902 w 1863"/>
                <a:gd name="T65" fmla="*/ 624 h 1863"/>
                <a:gd name="T66" fmla="*/ 885 w 1863"/>
                <a:gd name="T67" fmla="*/ 666 h 1863"/>
                <a:gd name="T68" fmla="*/ 850 w 1863"/>
                <a:gd name="T69" fmla="*/ 724 h 1863"/>
                <a:gd name="T70" fmla="*/ 824 w 1863"/>
                <a:gd name="T71" fmla="*/ 760 h 1863"/>
                <a:gd name="T72" fmla="*/ 777 w 1863"/>
                <a:gd name="T73" fmla="*/ 809 h 1863"/>
                <a:gd name="T74" fmla="*/ 743 w 1863"/>
                <a:gd name="T75" fmla="*/ 837 h 1863"/>
                <a:gd name="T76" fmla="*/ 705 w 1863"/>
                <a:gd name="T77" fmla="*/ 863 h 1863"/>
                <a:gd name="T78" fmla="*/ 645 w 1863"/>
                <a:gd name="T79" fmla="*/ 894 h 1863"/>
                <a:gd name="T80" fmla="*/ 603 w 1863"/>
                <a:gd name="T81" fmla="*/ 910 h 1863"/>
                <a:gd name="T82" fmla="*/ 558 w 1863"/>
                <a:gd name="T83" fmla="*/ 921 h 1863"/>
                <a:gd name="T84" fmla="*/ 513 w 1863"/>
                <a:gd name="T85" fmla="*/ 929 h 1863"/>
                <a:gd name="T86" fmla="*/ 465 w 1863"/>
                <a:gd name="T87" fmla="*/ 931 h 1863"/>
                <a:gd name="T88" fmla="*/ 418 w 1863"/>
                <a:gd name="T89" fmla="*/ 929 h 1863"/>
                <a:gd name="T90" fmla="*/ 372 w 1863"/>
                <a:gd name="T91" fmla="*/ 921 h 1863"/>
                <a:gd name="T92" fmla="*/ 328 w 1863"/>
                <a:gd name="T93" fmla="*/ 910 h 1863"/>
                <a:gd name="T94" fmla="*/ 286 w 1863"/>
                <a:gd name="T95" fmla="*/ 894 h 1863"/>
                <a:gd name="T96" fmla="*/ 225 w 1863"/>
                <a:gd name="T97" fmla="*/ 863 h 1863"/>
                <a:gd name="T98" fmla="*/ 188 w 1863"/>
                <a:gd name="T99" fmla="*/ 837 h 1863"/>
                <a:gd name="T100" fmla="*/ 154 w 1863"/>
                <a:gd name="T101" fmla="*/ 809 h 1863"/>
                <a:gd name="T102" fmla="*/ 107 w 1863"/>
                <a:gd name="T103" fmla="*/ 760 h 1863"/>
                <a:gd name="T104" fmla="*/ 80 w 1863"/>
                <a:gd name="T105" fmla="*/ 724 h 1863"/>
                <a:gd name="T106" fmla="*/ 46 w 1863"/>
                <a:gd name="T107" fmla="*/ 666 h 1863"/>
                <a:gd name="T108" fmla="*/ 29 w 1863"/>
                <a:gd name="T109" fmla="*/ 624 h 1863"/>
                <a:gd name="T110" fmla="*/ 15 w 1863"/>
                <a:gd name="T111" fmla="*/ 580 h 1863"/>
                <a:gd name="T112" fmla="*/ 5 w 1863"/>
                <a:gd name="T113" fmla="*/ 535 h 1863"/>
                <a:gd name="T114" fmla="*/ 0 w 1863"/>
                <a:gd name="T115" fmla="*/ 489 h 186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3"/>
                <a:gd name="T175" fmla="*/ 0 h 1863"/>
                <a:gd name="T176" fmla="*/ 1863 w 1863"/>
                <a:gd name="T177" fmla="*/ 1863 h 186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3" h="1863">
                  <a:moveTo>
                    <a:pt x="0" y="931"/>
                  </a:moveTo>
                  <a:lnTo>
                    <a:pt x="1" y="884"/>
                  </a:lnTo>
                  <a:lnTo>
                    <a:pt x="4" y="837"/>
                  </a:lnTo>
                  <a:lnTo>
                    <a:pt x="11" y="791"/>
                  </a:lnTo>
                  <a:lnTo>
                    <a:pt x="20" y="745"/>
                  </a:lnTo>
                  <a:lnTo>
                    <a:pt x="30" y="701"/>
                  </a:lnTo>
                  <a:lnTo>
                    <a:pt x="43" y="657"/>
                  </a:lnTo>
                  <a:lnTo>
                    <a:pt x="58" y="614"/>
                  </a:lnTo>
                  <a:lnTo>
                    <a:pt x="75" y="572"/>
                  </a:lnTo>
                  <a:lnTo>
                    <a:pt x="93" y="530"/>
                  </a:lnTo>
                  <a:lnTo>
                    <a:pt x="136" y="451"/>
                  </a:lnTo>
                  <a:lnTo>
                    <a:pt x="161" y="413"/>
                  </a:lnTo>
                  <a:lnTo>
                    <a:pt x="187" y="376"/>
                  </a:lnTo>
                  <a:lnTo>
                    <a:pt x="215" y="341"/>
                  </a:lnTo>
                  <a:lnTo>
                    <a:pt x="244" y="308"/>
                  </a:lnTo>
                  <a:lnTo>
                    <a:pt x="308" y="244"/>
                  </a:lnTo>
                  <a:lnTo>
                    <a:pt x="341" y="215"/>
                  </a:lnTo>
                  <a:lnTo>
                    <a:pt x="376" y="187"/>
                  </a:lnTo>
                  <a:lnTo>
                    <a:pt x="413" y="161"/>
                  </a:lnTo>
                  <a:lnTo>
                    <a:pt x="451" y="136"/>
                  </a:lnTo>
                  <a:lnTo>
                    <a:pt x="530" y="93"/>
                  </a:lnTo>
                  <a:lnTo>
                    <a:pt x="572" y="75"/>
                  </a:lnTo>
                  <a:lnTo>
                    <a:pt x="614" y="58"/>
                  </a:lnTo>
                  <a:lnTo>
                    <a:pt x="657" y="43"/>
                  </a:lnTo>
                  <a:lnTo>
                    <a:pt x="701" y="30"/>
                  </a:lnTo>
                  <a:lnTo>
                    <a:pt x="745" y="20"/>
                  </a:lnTo>
                  <a:lnTo>
                    <a:pt x="791" y="11"/>
                  </a:lnTo>
                  <a:lnTo>
                    <a:pt x="837" y="4"/>
                  </a:lnTo>
                  <a:lnTo>
                    <a:pt x="884" y="1"/>
                  </a:lnTo>
                  <a:lnTo>
                    <a:pt x="931" y="0"/>
                  </a:lnTo>
                  <a:lnTo>
                    <a:pt x="978" y="1"/>
                  </a:lnTo>
                  <a:lnTo>
                    <a:pt x="1026" y="4"/>
                  </a:lnTo>
                  <a:lnTo>
                    <a:pt x="1071" y="11"/>
                  </a:lnTo>
                  <a:lnTo>
                    <a:pt x="1117" y="20"/>
                  </a:lnTo>
                  <a:lnTo>
                    <a:pt x="1161" y="30"/>
                  </a:lnTo>
                  <a:lnTo>
                    <a:pt x="1206" y="43"/>
                  </a:lnTo>
                  <a:lnTo>
                    <a:pt x="1248" y="58"/>
                  </a:lnTo>
                  <a:lnTo>
                    <a:pt x="1291" y="75"/>
                  </a:lnTo>
                  <a:lnTo>
                    <a:pt x="1332" y="93"/>
                  </a:lnTo>
                  <a:lnTo>
                    <a:pt x="1411" y="136"/>
                  </a:lnTo>
                  <a:lnTo>
                    <a:pt x="1449" y="161"/>
                  </a:lnTo>
                  <a:lnTo>
                    <a:pt x="1486" y="187"/>
                  </a:lnTo>
                  <a:lnTo>
                    <a:pt x="1521" y="215"/>
                  </a:lnTo>
                  <a:lnTo>
                    <a:pt x="1555" y="244"/>
                  </a:lnTo>
                  <a:lnTo>
                    <a:pt x="1619" y="308"/>
                  </a:lnTo>
                  <a:lnTo>
                    <a:pt x="1648" y="341"/>
                  </a:lnTo>
                  <a:lnTo>
                    <a:pt x="1675" y="376"/>
                  </a:lnTo>
                  <a:lnTo>
                    <a:pt x="1701" y="413"/>
                  </a:lnTo>
                  <a:lnTo>
                    <a:pt x="1727" y="451"/>
                  </a:lnTo>
                  <a:lnTo>
                    <a:pt x="1770" y="530"/>
                  </a:lnTo>
                  <a:lnTo>
                    <a:pt x="1788" y="572"/>
                  </a:lnTo>
                  <a:lnTo>
                    <a:pt x="1805" y="614"/>
                  </a:lnTo>
                  <a:lnTo>
                    <a:pt x="1820" y="657"/>
                  </a:lnTo>
                  <a:lnTo>
                    <a:pt x="1832" y="701"/>
                  </a:lnTo>
                  <a:lnTo>
                    <a:pt x="1843" y="745"/>
                  </a:lnTo>
                  <a:lnTo>
                    <a:pt x="1852" y="791"/>
                  </a:lnTo>
                  <a:lnTo>
                    <a:pt x="1858" y="837"/>
                  </a:lnTo>
                  <a:lnTo>
                    <a:pt x="1861" y="884"/>
                  </a:lnTo>
                  <a:lnTo>
                    <a:pt x="1863" y="931"/>
                  </a:lnTo>
                  <a:lnTo>
                    <a:pt x="1861" y="978"/>
                  </a:lnTo>
                  <a:lnTo>
                    <a:pt x="1858" y="1026"/>
                  </a:lnTo>
                  <a:lnTo>
                    <a:pt x="1852" y="1071"/>
                  </a:lnTo>
                  <a:lnTo>
                    <a:pt x="1843" y="1117"/>
                  </a:lnTo>
                  <a:lnTo>
                    <a:pt x="1832" y="1161"/>
                  </a:lnTo>
                  <a:lnTo>
                    <a:pt x="1820" y="1206"/>
                  </a:lnTo>
                  <a:lnTo>
                    <a:pt x="1805" y="1248"/>
                  </a:lnTo>
                  <a:lnTo>
                    <a:pt x="1788" y="1291"/>
                  </a:lnTo>
                  <a:lnTo>
                    <a:pt x="1770" y="1332"/>
                  </a:lnTo>
                  <a:lnTo>
                    <a:pt x="1727" y="1411"/>
                  </a:lnTo>
                  <a:lnTo>
                    <a:pt x="1701" y="1449"/>
                  </a:lnTo>
                  <a:lnTo>
                    <a:pt x="1675" y="1486"/>
                  </a:lnTo>
                  <a:lnTo>
                    <a:pt x="1648" y="1521"/>
                  </a:lnTo>
                  <a:lnTo>
                    <a:pt x="1619" y="1555"/>
                  </a:lnTo>
                  <a:lnTo>
                    <a:pt x="1555" y="1619"/>
                  </a:lnTo>
                  <a:lnTo>
                    <a:pt x="1521" y="1648"/>
                  </a:lnTo>
                  <a:lnTo>
                    <a:pt x="1486" y="1675"/>
                  </a:lnTo>
                  <a:lnTo>
                    <a:pt x="1449" y="1701"/>
                  </a:lnTo>
                  <a:lnTo>
                    <a:pt x="1411" y="1727"/>
                  </a:lnTo>
                  <a:lnTo>
                    <a:pt x="1332" y="1770"/>
                  </a:lnTo>
                  <a:lnTo>
                    <a:pt x="1291" y="1788"/>
                  </a:lnTo>
                  <a:lnTo>
                    <a:pt x="1248" y="1805"/>
                  </a:lnTo>
                  <a:lnTo>
                    <a:pt x="1206" y="1820"/>
                  </a:lnTo>
                  <a:lnTo>
                    <a:pt x="1161" y="1832"/>
                  </a:lnTo>
                  <a:lnTo>
                    <a:pt x="1117" y="1843"/>
                  </a:lnTo>
                  <a:lnTo>
                    <a:pt x="1071" y="1852"/>
                  </a:lnTo>
                  <a:lnTo>
                    <a:pt x="1026" y="1858"/>
                  </a:lnTo>
                  <a:lnTo>
                    <a:pt x="978" y="1861"/>
                  </a:lnTo>
                  <a:lnTo>
                    <a:pt x="931" y="1863"/>
                  </a:lnTo>
                  <a:lnTo>
                    <a:pt x="884" y="1861"/>
                  </a:lnTo>
                  <a:lnTo>
                    <a:pt x="837" y="1858"/>
                  </a:lnTo>
                  <a:lnTo>
                    <a:pt x="791" y="1852"/>
                  </a:lnTo>
                  <a:lnTo>
                    <a:pt x="745" y="1843"/>
                  </a:lnTo>
                  <a:lnTo>
                    <a:pt x="701" y="1832"/>
                  </a:lnTo>
                  <a:lnTo>
                    <a:pt x="657" y="1820"/>
                  </a:lnTo>
                  <a:lnTo>
                    <a:pt x="614" y="1805"/>
                  </a:lnTo>
                  <a:lnTo>
                    <a:pt x="572" y="1788"/>
                  </a:lnTo>
                  <a:lnTo>
                    <a:pt x="530" y="1770"/>
                  </a:lnTo>
                  <a:lnTo>
                    <a:pt x="451" y="1727"/>
                  </a:lnTo>
                  <a:lnTo>
                    <a:pt x="413" y="1701"/>
                  </a:lnTo>
                  <a:lnTo>
                    <a:pt x="376" y="1675"/>
                  </a:lnTo>
                  <a:lnTo>
                    <a:pt x="341" y="1648"/>
                  </a:lnTo>
                  <a:lnTo>
                    <a:pt x="308" y="1619"/>
                  </a:lnTo>
                  <a:lnTo>
                    <a:pt x="244" y="1555"/>
                  </a:lnTo>
                  <a:lnTo>
                    <a:pt x="215" y="1521"/>
                  </a:lnTo>
                  <a:lnTo>
                    <a:pt x="187" y="1486"/>
                  </a:lnTo>
                  <a:lnTo>
                    <a:pt x="161" y="1449"/>
                  </a:lnTo>
                  <a:lnTo>
                    <a:pt x="136" y="1411"/>
                  </a:lnTo>
                  <a:lnTo>
                    <a:pt x="93" y="1332"/>
                  </a:lnTo>
                  <a:lnTo>
                    <a:pt x="75" y="1291"/>
                  </a:lnTo>
                  <a:lnTo>
                    <a:pt x="58" y="1248"/>
                  </a:lnTo>
                  <a:lnTo>
                    <a:pt x="43" y="1206"/>
                  </a:lnTo>
                  <a:lnTo>
                    <a:pt x="30" y="1161"/>
                  </a:lnTo>
                  <a:lnTo>
                    <a:pt x="20" y="1117"/>
                  </a:lnTo>
                  <a:lnTo>
                    <a:pt x="11" y="1071"/>
                  </a:lnTo>
                  <a:lnTo>
                    <a:pt x="4" y="1026"/>
                  </a:lnTo>
                  <a:lnTo>
                    <a:pt x="1" y="978"/>
                  </a:lnTo>
                  <a:lnTo>
                    <a:pt x="0" y="931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8" name="Freeform 36"/>
            <p:cNvSpPr>
              <a:spLocks/>
            </p:cNvSpPr>
            <p:nvPr/>
          </p:nvSpPr>
          <p:spPr bwMode="auto">
            <a:xfrm>
              <a:off x="1435" y="914"/>
              <a:ext cx="276" cy="274"/>
            </a:xfrm>
            <a:custGeom>
              <a:avLst/>
              <a:gdLst>
                <a:gd name="T0" fmla="*/ 0 w 552"/>
                <a:gd name="T1" fmla="*/ 274 h 547"/>
                <a:gd name="T2" fmla="*/ 0 w 552"/>
                <a:gd name="T3" fmla="*/ 0 h 547"/>
                <a:gd name="T4" fmla="*/ 276 w 552"/>
                <a:gd name="T5" fmla="*/ 0 h 547"/>
                <a:gd name="T6" fmla="*/ 276 w 552"/>
                <a:gd name="T7" fmla="*/ 274 h 547"/>
                <a:gd name="T8" fmla="*/ 206 w 552"/>
                <a:gd name="T9" fmla="*/ 274 h 547"/>
                <a:gd name="T10" fmla="*/ 206 w 552"/>
                <a:gd name="T11" fmla="*/ 69 h 547"/>
                <a:gd name="T12" fmla="*/ 172 w 552"/>
                <a:gd name="T13" fmla="*/ 274 h 547"/>
                <a:gd name="T14" fmla="*/ 104 w 552"/>
                <a:gd name="T15" fmla="*/ 274 h 547"/>
                <a:gd name="T16" fmla="*/ 69 w 552"/>
                <a:gd name="T17" fmla="*/ 69 h 547"/>
                <a:gd name="T18" fmla="*/ 69 w 552"/>
                <a:gd name="T19" fmla="*/ 274 h 547"/>
                <a:gd name="T20" fmla="*/ 0 w 552"/>
                <a:gd name="T21" fmla="*/ 274 h 5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2"/>
                <a:gd name="T34" fmla="*/ 0 h 547"/>
                <a:gd name="T35" fmla="*/ 552 w 552"/>
                <a:gd name="T36" fmla="*/ 547 h 5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2" h="547">
                  <a:moveTo>
                    <a:pt x="0" y="547"/>
                  </a:moveTo>
                  <a:lnTo>
                    <a:pt x="0" y="0"/>
                  </a:lnTo>
                  <a:lnTo>
                    <a:pt x="551" y="0"/>
                  </a:lnTo>
                  <a:lnTo>
                    <a:pt x="552" y="547"/>
                  </a:lnTo>
                  <a:lnTo>
                    <a:pt x="413" y="547"/>
                  </a:lnTo>
                  <a:lnTo>
                    <a:pt x="413" y="137"/>
                  </a:lnTo>
                  <a:lnTo>
                    <a:pt x="345" y="547"/>
                  </a:lnTo>
                  <a:lnTo>
                    <a:pt x="209" y="547"/>
                  </a:lnTo>
                  <a:lnTo>
                    <a:pt x="139" y="137"/>
                  </a:lnTo>
                  <a:lnTo>
                    <a:pt x="139" y="547"/>
                  </a:lnTo>
                  <a:lnTo>
                    <a:pt x="0" y="5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9" name="Freeform 37"/>
            <p:cNvSpPr>
              <a:spLocks/>
            </p:cNvSpPr>
            <p:nvPr/>
          </p:nvSpPr>
          <p:spPr bwMode="auto">
            <a:xfrm>
              <a:off x="1199" y="1192"/>
              <a:ext cx="374" cy="375"/>
            </a:xfrm>
            <a:custGeom>
              <a:avLst/>
              <a:gdLst>
                <a:gd name="T0" fmla="*/ 374 w 748"/>
                <a:gd name="T1" fmla="*/ 239 h 750"/>
                <a:gd name="T2" fmla="*/ 137 w 748"/>
                <a:gd name="T3" fmla="*/ 375 h 750"/>
                <a:gd name="T4" fmla="*/ 0 w 748"/>
                <a:gd name="T5" fmla="*/ 138 h 750"/>
                <a:gd name="T6" fmla="*/ 236 w 748"/>
                <a:gd name="T7" fmla="*/ 0 h 750"/>
                <a:gd name="T8" fmla="*/ 271 w 748"/>
                <a:gd name="T9" fmla="*/ 59 h 750"/>
                <a:gd name="T10" fmla="*/ 94 w 748"/>
                <a:gd name="T11" fmla="*/ 162 h 750"/>
                <a:gd name="T12" fmla="*/ 288 w 748"/>
                <a:gd name="T13" fmla="*/ 90 h 750"/>
                <a:gd name="T14" fmla="*/ 323 w 748"/>
                <a:gd name="T15" fmla="*/ 149 h 750"/>
                <a:gd name="T16" fmla="*/ 163 w 748"/>
                <a:gd name="T17" fmla="*/ 282 h 750"/>
                <a:gd name="T18" fmla="*/ 339 w 748"/>
                <a:gd name="T19" fmla="*/ 180 h 750"/>
                <a:gd name="T20" fmla="*/ 374 w 748"/>
                <a:gd name="T21" fmla="*/ 239 h 7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50"/>
                <a:gd name="T35" fmla="*/ 748 w 748"/>
                <a:gd name="T36" fmla="*/ 750 h 7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50">
                  <a:moveTo>
                    <a:pt x="748" y="478"/>
                  </a:moveTo>
                  <a:lnTo>
                    <a:pt x="274" y="750"/>
                  </a:lnTo>
                  <a:lnTo>
                    <a:pt x="0" y="275"/>
                  </a:lnTo>
                  <a:lnTo>
                    <a:pt x="472" y="0"/>
                  </a:lnTo>
                  <a:lnTo>
                    <a:pt x="541" y="119"/>
                  </a:lnTo>
                  <a:lnTo>
                    <a:pt x="187" y="324"/>
                  </a:lnTo>
                  <a:lnTo>
                    <a:pt x="576" y="180"/>
                  </a:lnTo>
                  <a:lnTo>
                    <a:pt x="645" y="298"/>
                  </a:lnTo>
                  <a:lnTo>
                    <a:pt x="325" y="563"/>
                  </a:lnTo>
                  <a:lnTo>
                    <a:pt x="678" y="359"/>
                  </a:lnTo>
                  <a:lnTo>
                    <a:pt x="748" y="4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0" name="Freeform 38"/>
            <p:cNvSpPr>
              <a:spLocks/>
            </p:cNvSpPr>
            <p:nvPr/>
          </p:nvSpPr>
          <p:spPr bwMode="auto">
            <a:xfrm>
              <a:off x="1574" y="1189"/>
              <a:ext cx="374" cy="374"/>
            </a:xfrm>
            <a:custGeom>
              <a:avLst/>
              <a:gdLst>
                <a:gd name="T0" fmla="*/ 138 w 748"/>
                <a:gd name="T1" fmla="*/ 0 h 749"/>
                <a:gd name="T2" fmla="*/ 374 w 748"/>
                <a:gd name="T3" fmla="*/ 136 h 749"/>
                <a:gd name="T4" fmla="*/ 237 w 748"/>
                <a:gd name="T5" fmla="*/ 374 h 749"/>
                <a:gd name="T6" fmla="*/ 0 w 748"/>
                <a:gd name="T7" fmla="*/ 238 h 749"/>
                <a:gd name="T8" fmla="*/ 34 w 748"/>
                <a:gd name="T9" fmla="*/ 178 h 749"/>
                <a:gd name="T10" fmla="*/ 212 w 748"/>
                <a:gd name="T11" fmla="*/ 281 h 749"/>
                <a:gd name="T12" fmla="*/ 51 w 748"/>
                <a:gd name="T13" fmla="*/ 149 h 749"/>
                <a:gd name="T14" fmla="*/ 86 w 748"/>
                <a:gd name="T15" fmla="*/ 89 h 749"/>
                <a:gd name="T16" fmla="*/ 281 w 748"/>
                <a:gd name="T17" fmla="*/ 162 h 749"/>
                <a:gd name="T18" fmla="*/ 103 w 748"/>
                <a:gd name="T19" fmla="*/ 59 h 749"/>
                <a:gd name="T20" fmla="*/ 138 w 748"/>
                <a:gd name="T21" fmla="*/ 0 h 7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49"/>
                <a:gd name="T35" fmla="*/ 748 w 748"/>
                <a:gd name="T36" fmla="*/ 749 h 7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49">
                  <a:moveTo>
                    <a:pt x="276" y="0"/>
                  </a:moveTo>
                  <a:lnTo>
                    <a:pt x="748" y="273"/>
                  </a:lnTo>
                  <a:lnTo>
                    <a:pt x="474" y="749"/>
                  </a:lnTo>
                  <a:lnTo>
                    <a:pt x="0" y="477"/>
                  </a:lnTo>
                  <a:lnTo>
                    <a:pt x="68" y="357"/>
                  </a:lnTo>
                  <a:lnTo>
                    <a:pt x="424" y="563"/>
                  </a:lnTo>
                  <a:lnTo>
                    <a:pt x="103" y="298"/>
                  </a:lnTo>
                  <a:lnTo>
                    <a:pt x="172" y="179"/>
                  </a:lnTo>
                  <a:lnTo>
                    <a:pt x="561" y="324"/>
                  </a:lnTo>
                  <a:lnTo>
                    <a:pt x="207" y="119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2698082" y="6525344"/>
            <a:ext cx="1657894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fr-CA" sz="1000" dirty="0">
                <a:solidFill>
                  <a:srgbClr val="000066"/>
                </a:solidFill>
              </a:rPr>
              <a:t>www.mphec.ca</a:t>
            </a:r>
            <a:endParaRPr lang="en-US" sz="1000" dirty="0">
              <a:solidFill>
                <a:srgbClr val="000066"/>
              </a:solidFill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716016" y="6525344"/>
            <a:ext cx="114300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r-CA" sz="1000" dirty="0">
                <a:solidFill>
                  <a:srgbClr val="000066"/>
                </a:solidFill>
              </a:rPr>
              <a:t>www.cespm.ca</a:t>
            </a:r>
            <a:endParaRPr lang="en-US" sz="10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5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4355976" y="6480720"/>
            <a:ext cx="360040" cy="332656"/>
            <a:chOff x="1106" y="813"/>
            <a:chExt cx="931" cy="931"/>
          </a:xfrm>
        </p:grpSpPr>
        <p:sp>
          <p:nvSpPr>
            <p:cNvPr id="13" name="Freeform 31"/>
            <p:cNvSpPr>
              <a:spLocks/>
            </p:cNvSpPr>
            <p:nvPr/>
          </p:nvSpPr>
          <p:spPr bwMode="auto">
            <a:xfrm>
              <a:off x="1435" y="914"/>
              <a:ext cx="276" cy="274"/>
            </a:xfrm>
            <a:custGeom>
              <a:avLst/>
              <a:gdLst>
                <a:gd name="T0" fmla="*/ 0 w 552"/>
                <a:gd name="T1" fmla="*/ 274 h 547"/>
                <a:gd name="T2" fmla="*/ 0 w 552"/>
                <a:gd name="T3" fmla="*/ 0 h 547"/>
                <a:gd name="T4" fmla="*/ 276 w 552"/>
                <a:gd name="T5" fmla="*/ 0 h 547"/>
                <a:gd name="T6" fmla="*/ 276 w 552"/>
                <a:gd name="T7" fmla="*/ 274 h 547"/>
                <a:gd name="T8" fmla="*/ 206 w 552"/>
                <a:gd name="T9" fmla="*/ 274 h 547"/>
                <a:gd name="T10" fmla="*/ 206 w 552"/>
                <a:gd name="T11" fmla="*/ 69 h 547"/>
                <a:gd name="T12" fmla="*/ 172 w 552"/>
                <a:gd name="T13" fmla="*/ 274 h 547"/>
                <a:gd name="T14" fmla="*/ 104 w 552"/>
                <a:gd name="T15" fmla="*/ 274 h 547"/>
                <a:gd name="T16" fmla="*/ 69 w 552"/>
                <a:gd name="T17" fmla="*/ 69 h 547"/>
                <a:gd name="T18" fmla="*/ 69 w 552"/>
                <a:gd name="T19" fmla="*/ 274 h 547"/>
                <a:gd name="T20" fmla="*/ 0 w 552"/>
                <a:gd name="T21" fmla="*/ 274 h 5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2"/>
                <a:gd name="T34" fmla="*/ 0 h 547"/>
                <a:gd name="T35" fmla="*/ 552 w 552"/>
                <a:gd name="T36" fmla="*/ 547 h 5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2" h="547">
                  <a:moveTo>
                    <a:pt x="0" y="547"/>
                  </a:moveTo>
                  <a:lnTo>
                    <a:pt x="0" y="0"/>
                  </a:lnTo>
                  <a:lnTo>
                    <a:pt x="551" y="0"/>
                  </a:lnTo>
                  <a:lnTo>
                    <a:pt x="552" y="547"/>
                  </a:lnTo>
                  <a:lnTo>
                    <a:pt x="413" y="547"/>
                  </a:lnTo>
                  <a:lnTo>
                    <a:pt x="413" y="137"/>
                  </a:lnTo>
                  <a:lnTo>
                    <a:pt x="345" y="547"/>
                  </a:lnTo>
                  <a:lnTo>
                    <a:pt x="209" y="547"/>
                  </a:lnTo>
                  <a:lnTo>
                    <a:pt x="139" y="137"/>
                  </a:lnTo>
                  <a:lnTo>
                    <a:pt x="139" y="547"/>
                  </a:lnTo>
                  <a:lnTo>
                    <a:pt x="0" y="5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4" name="Freeform 32"/>
            <p:cNvSpPr>
              <a:spLocks/>
            </p:cNvSpPr>
            <p:nvPr/>
          </p:nvSpPr>
          <p:spPr bwMode="auto">
            <a:xfrm>
              <a:off x="1199" y="1192"/>
              <a:ext cx="374" cy="375"/>
            </a:xfrm>
            <a:custGeom>
              <a:avLst/>
              <a:gdLst>
                <a:gd name="T0" fmla="*/ 374 w 748"/>
                <a:gd name="T1" fmla="*/ 239 h 750"/>
                <a:gd name="T2" fmla="*/ 137 w 748"/>
                <a:gd name="T3" fmla="*/ 375 h 750"/>
                <a:gd name="T4" fmla="*/ 0 w 748"/>
                <a:gd name="T5" fmla="*/ 138 h 750"/>
                <a:gd name="T6" fmla="*/ 236 w 748"/>
                <a:gd name="T7" fmla="*/ 0 h 750"/>
                <a:gd name="T8" fmla="*/ 271 w 748"/>
                <a:gd name="T9" fmla="*/ 59 h 750"/>
                <a:gd name="T10" fmla="*/ 94 w 748"/>
                <a:gd name="T11" fmla="*/ 162 h 750"/>
                <a:gd name="T12" fmla="*/ 288 w 748"/>
                <a:gd name="T13" fmla="*/ 90 h 750"/>
                <a:gd name="T14" fmla="*/ 323 w 748"/>
                <a:gd name="T15" fmla="*/ 149 h 750"/>
                <a:gd name="T16" fmla="*/ 163 w 748"/>
                <a:gd name="T17" fmla="*/ 282 h 750"/>
                <a:gd name="T18" fmla="*/ 339 w 748"/>
                <a:gd name="T19" fmla="*/ 180 h 750"/>
                <a:gd name="T20" fmla="*/ 374 w 748"/>
                <a:gd name="T21" fmla="*/ 239 h 7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50"/>
                <a:gd name="T35" fmla="*/ 748 w 748"/>
                <a:gd name="T36" fmla="*/ 750 h 7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50">
                  <a:moveTo>
                    <a:pt x="748" y="478"/>
                  </a:moveTo>
                  <a:lnTo>
                    <a:pt x="274" y="750"/>
                  </a:lnTo>
                  <a:lnTo>
                    <a:pt x="0" y="275"/>
                  </a:lnTo>
                  <a:lnTo>
                    <a:pt x="472" y="0"/>
                  </a:lnTo>
                  <a:lnTo>
                    <a:pt x="541" y="119"/>
                  </a:lnTo>
                  <a:lnTo>
                    <a:pt x="187" y="324"/>
                  </a:lnTo>
                  <a:lnTo>
                    <a:pt x="576" y="180"/>
                  </a:lnTo>
                  <a:lnTo>
                    <a:pt x="645" y="298"/>
                  </a:lnTo>
                  <a:lnTo>
                    <a:pt x="325" y="563"/>
                  </a:lnTo>
                  <a:lnTo>
                    <a:pt x="678" y="359"/>
                  </a:lnTo>
                  <a:lnTo>
                    <a:pt x="748" y="47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5" name="Freeform 33"/>
            <p:cNvSpPr>
              <a:spLocks/>
            </p:cNvSpPr>
            <p:nvPr/>
          </p:nvSpPr>
          <p:spPr bwMode="auto">
            <a:xfrm>
              <a:off x="1574" y="1189"/>
              <a:ext cx="374" cy="374"/>
            </a:xfrm>
            <a:custGeom>
              <a:avLst/>
              <a:gdLst>
                <a:gd name="T0" fmla="*/ 138 w 748"/>
                <a:gd name="T1" fmla="*/ 0 h 749"/>
                <a:gd name="T2" fmla="*/ 374 w 748"/>
                <a:gd name="T3" fmla="*/ 136 h 749"/>
                <a:gd name="T4" fmla="*/ 237 w 748"/>
                <a:gd name="T5" fmla="*/ 374 h 749"/>
                <a:gd name="T6" fmla="*/ 0 w 748"/>
                <a:gd name="T7" fmla="*/ 238 h 749"/>
                <a:gd name="T8" fmla="*/ 34 w 748"/>
                <a:gd name="T9" fmla="*/ 178 h 749"/>
                <a:gd name="T10" fmla="*/ 212 w 748"/>
                <a:gd name="T11" fmla="*/ 281 h 749"/>
                <a:gd name="T12" fmla="*/ 51 w 748"/>
                <a:gd name="T13" fmla="*/ 149 h 749"/>
                <a:gd name="T14" fmla="*/ 86 w 748"/>
                <a:gd name="T15" fmla="*/ 89 h 749"/>
                <a:gd name="T16" fmla="*/ 281 w 748"/>
                <a:gd name="T17" fmla="*/ 162 h 749"/>
                <a:gd name="T18" fmla="*/ 103 w 748"/>
                <a:gd name="T19" fmla="*/ 59 h 749"/>
                <a:gd name="T20" fmla="*/ 138 w 748"/>
                <a:gd name="T21" fmla="*/ 0 h 7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49"/>
                <a:gd name="T35" fmla="*/ 748 w 748"/>
                <a:gd name="T36" fmla="*/ 749 h 7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49">
                  <a:moveTo>
                    <a:pt x="276" y="0"/>
                  </a:moveTo>
                  <a:lnTo>
                    <a:pt x="748" y="273"/>
                  </a:lnTo>
                  <a:lnTo>
                    <a:pt x="474" y="749"/>
                  </a:lnTo>
                  <a:lnTo>
                    <a:pt x="0" y="477"/>
                  </a:lnTo>
                  <a:lnTo>
                    <a:pt x="68" y="357"/>
                  </a:lnTo>
                  <a:lnTo>
                    <a:pt x="424" y="563"/>
                  </a:lnTo>
                  <a:lnTo>
                    <a:pt x="103" y="298"/>
                  </a:lnTo>
                  <a:lnTo>
                    <a:pt x="172" y="179"/>
                  </a:lnTo>
                  <a:lnTo>
                    <a:pt x="561" y="324"/>
                  </a:lnTo>
                  <a:lnTo>
                    <a:pt x="207" y="119"/>
                  </a:lnTo>
                  <a:lnTo>
                    <a:pt x="27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6" name="Freeform 34"/>
            <p:cNvSpPr>
              <a:spLocks/>
            </p:cNvSpPr>
            <p:nvPr/>
          </p:nvSpPr>
          <p:spPr bwMode="auto">
            <a:xfrm>
              <a:off x="1106" y="813"/>
              <a:ext cx="931" cy="931"/>
            </a:xfrm>
            <a:custGeom>
              <a:avLst/>
              <a:gdLst>
                <a:gd name="T0" fmla="*/ 0 w 1863"/>
                <a:gd name="T1" fmla="*/ 442 h 1863"/>
                <a:gd name="T2" fmla="*/ 5 w 1863"/>
                <a:gd name="T3" fmla="*/ 395 h 1863"/>
                <a:gd name="T4" fmla="*/ 15 w 1863"/>
                <a:gd name="T5" fmla="*/ 350 h 1863"/>
                <a:gd name="T6" fmla="*/ 29 w 1863"/>
                <a:gd name="T7" fmla="*/ 307 h 1863"/>
                <a:gd name="T8" fmla="*/ 46 w 1863"/>
                <a:gd name="T9" fmla="*/ 265 h 1863"/>
                <a:gd name="T10" fmla="*/ 80 w 1863"/>
                <a:gd name="T11" fmla="*/ 206 h 1863"/>
                <a:gd name="T12" fmla="*/ 107 w 1863"/>
                <a:gd name="T13" fmla="*/ 170 h 1863"/>
                <a:gd name="T14" fmla="*/ 154 w 1863"/>
                <a:gd name="T15" fmla="*/ 122 h 1863"/>
                <a:gd name="T16" fmla="*/ 188 w 1863"/>
                <a:gd name="T17" fmla="*/ 93 h 1863"/>
                <a:gd name="T18" fmla="*/ 225 w 1863"/>
                <a:gd name="T19" fmla="*/ 68 h 1863"/>
                <a:gd name="T20" fmla="*/ 286 w 1863"/>
                <a:gd name="T21" fmla="*/ 37 h 1863"/>
                <a:gd name="T22" fmla="*/ 328 w 1863"/>
                <a:gd name="T23" fmla="*/ 21 h 1863"/>
                <a:gd name="T24" fmla="*/ 372 w 1863"/>
                <a:gd name="T25" fmla="*/ 10 h 1863"/>
                <a:gd name="T26" fmla="*/ 418 w 1863"/>
                <a:gd name="T27" fmla="*/ 2 h 1863"/>
                <a:gd name="T28" fmla="*/ 465 w 1863"/>
                <a:gd name="T29" fmla="*/ 0 h 1863"/>
                <a:gd name="T30" fmla="*/ 513 w 1863"/>
                <a:gd name="T31" fmla="*/ 2 h 1863"/>
                <a:gd name="T32" fmla="*/ 558 w 1863"/>
                <a:gd name="T33" fmla="*/ 10 h 1863"/>
                <a:gd name="T34" fmla="*/ 603 w 1863"/>
                <a:gd name="T35" fmla="*/ 21 h 1863"/>
                <a:gd name="T36" fmla="*/ 645 w 1863"/>
                <a:gd name="T37" fmla="*/ 37 h 1863"/>
                <a:gd name="T38" fmla="*/ 705 w 1863"/>
                <a:gd name="T39" fmla="*/ 68 h 1863"/>
                <a:gd name="T40" fmla="*/ 743 w 1863"/>
                <a:gd name="T41" fmla="*/ 93 h 1863"/>
                <a:gd name="T42" fmla="*/ 777 w 1863"/>
                <a:gd name="T43" fmla="*/ 122 h 1863"/>
                <a:gd name="T44" fmla="*/ 824 w 1863"/>
                <a:gd name="T45" fmla="*/ 170 h 1863"/>
                <a:gd name="T46" fmla="*/ 850 w 1863"/>
                <a:gd name="T47" fmla="*/ 206 h 1863"/>
                <a:gd name="T48" fmla="*/ 885 w 1863"/>
                <a:gd name="T49" fmla="*/ 265 h 1863"/>
                <a:gd name="T50" fmla="*/ 902 w 1863"/>
                <a:gd name="T51" fmla="*/ 307 h 1863"/>
                <a:gd name="T52" fmla="*/ 916 w 1863"/>
                <a:gd name="T53" fmla="*/ 350 h 1863"/>
                <a:gd name="T54" fmla="*/ 926 w 1863"/>
                <a:gd name="T55" fmla="*/ 395 h 1863"/>
                <a:gd name="T56" fmla="*/ 930 w 1863"/>
                <a:gd name="T57" fmla="*/ 442 h 1863"/>
                <a:gd name="T58" fmla="*/ 930 w 1863"/>
                <a:gd name="T59" fmla="*/ 489 h 1863"/>
                <a:gd name="T60" fmla="*/ 926 w 1863"/>
                <a:gd name="T61" fmla="*/ 535 h 1863"/>
                <a:gd name="T62" fmla="*/ 916 w 1863"/>
                <a:gd name="T63" fmla="*/ 580 h 1863"/>
                <a:gd name="T64" fmla="*/ 902 w 1863"/>
                <a:gd name="T65" fmla="*/ 624 h 1863"/>
                <a:gd name="T66" fmla="*/ 885 w 1863"/>
                <a:gd name="T67" fmla="*/ 666 h 1863"/>
                <a:gd name="T68" fmla="*/ 850 w 1863"/>
                <a:gd name="T69" fmla="*/ 724 h 1863"/>
                <a:gd name="T70" fmla="*/ 824 w 1863"/>
                <a:gd name="T71" fmla="*/ 760 h 1863"/>
                <a:gd name="T72" fmla="*/ 777 w 1863"/>
                <a:gd name="T73" fmla="*/ 809 h 1863"/>
                <a:gd name="T74" fmla="*/ 743 w 1863"/>
                <a:gd name="T75" fmla="*/ 837 h 1863"/>
                <a:gd name="T76" fmla="*/ 705 w 1863"/>
                <a:gd name="T77" fmla="*/ 863 h 1863"/>
                <a:gd name="T78" fmla="*/ 645 w 1863"/>
                <a:gd name="T79" fmla="*/ 894 h 1863"/>
                <a:gd name="T80" fmla="*/ 603 w 1863"/>
                <a:gd name="T81" fmla="*/ 910 h 1863"/>
                <a:gd name="T82" fmla="*/ 558 w 1863"/>
                <a:gd name="T83" fmla="*/ 921 h 1863"/>
                <a:gd name="T84" fmla="*/ 513 w 1863"/>
                <a:gd name="T85" fmla="*/ 929 h 1863"/>
                <a:gd name="T86" fmla="*/ 465 w 1863"/>
                <a:gd name="T87" fmla="*/ 931 h 1863"/>
                <a:gd name="T88" fmla="*/ 418 w 1863"/>
                <a:gd name="T89" fmla="*/ 929 h 1863"/>
                <a:gd name="T90" fmla="*/ 372 w 1863"/>
                <a:gd name="T91" fmla="*/ 921 h 1863"/>
                <a:gd name="T92" fmla="*/ 328 w 1863"/>
                <a:gd name="T93" fmla="*/ 910 h 1863"/>
                <a:gd name="T94" fmla="*/ 286 w 1863"/>
                <a:gd name="T95" fmla="*/ 894 h 1863"/>
                <a:gd name="T96" fmla="*/ 225 w 1863"/>
                <a:gd name="T97" fmla="*/ 863 h 1863"/>
                <a:gd name="T98" fmla="*/ 188 w 1863"/>
                <a:gd name="T99" fmla="*/ 837 h 1863"/>
                <a:gd name="T100" fmla="*/ 154 w 1863"/>
                <a:gd name="T101" fmla="*/ 809 h 1863"/>
                <a:gd name="T102" fmla="*/ 107 w 1863"/>
                <a:gd name="T103" fmla="*/ 760 h 1863"/>
                <a:gd name="T104" fmla="*/ 80 w 1863"/>
                <a:gd name="T105" fmla="*/ 724 h 1863"/>
                <a:gd name="T106" fmla="*/ 46 w 1863"/>
                <a:gd name="T107" fmla="*/ 666 h 1863"/>
                <a:gd name="T108" fmla="*/ 29 w 1863"/>
                <a:gd name="T109" fmla="*/ 624 h 1863"/>
                <a:gd name="T110" fmla="*/ 15 w 1863"/>
                <a:gd name="T111" fmla="*/ 580 h 1863"/>
                <a:gd name="T112" fmla="*/ 5 w 1863"/>
                <a:gd name="T113" fmla="*/ 535 h 1863"/>
                <a:gd name="T114" fmla="*/ 0 w 1863"/>
                <a:gd name="T115" fmla="*/ 489 h 186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3"/>
                <a:gd name="T175" fmla="*/ 0 h 1863"/>
                <a:gd name="T176" fmla="*/ 1863 w 1863"/>
                <a:gd name="T177" fmla="*/ 1863 h 186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3" h="1863">
                  <a:moveTo>
                    <a:pt x="0" y="931"/>
                  </a:moveTo>
                  <a:lnTo>
                    <a:pt x="1" y="884"/>
                  </a:lnTo>
                  <a:lnTo>
                    <a:pt x="4" y="837"/>
                  </a:lnTo>
                  <a:lnTo>
                    <a:pt x="11" y="791"/>
                  </a:lnTo>
                  <a:lnTo>
                    <a:pt x="20" y="745"/>
                  </a:lnTo>
                  <a:lnTo>
                    <a:pt x="30" y="701"/>
                  </a:lnTo>
                  <a:lnTo>
                    <a:pt x="43" y="657"/>
                  </a:lnTo>
                  <a:lnTo>
                    <a:pt x="58" y="614"/>
                  </a:lnTo>
                  <a:lnTo>
                    <a:pt x="75" y="572"/>
                  </a:lnTo>
                  <a:lnTo>
                    <a:pt x="93" y="530"/>
                  </a:lnTo>
                  <a:lnTo>
                    <a:pt x="136" y="451"/>
                  </a:lnTo>
                  <a:lnTo>
                    <a:pt x="161" y="413"/>
                  </a:lnTo>
                  <a:lnTo>
                    <a:pt x="187" y="376"/>
                  </a:lnTo>
                  <a:lnTo>
                    <a:pt x="215" y="341"/>
                  </a:lnTo>
                  <a:lnTo>
                    <a:pt x="244" y="308"/>
                  </a:lnTo>
                  <a:lnTo>
                    <a:pt x="308" y="244"/>
                  </a:lnTo>
                  <a:lnTo>
                    <a:pt x="341" y="215"/>
                  </a:lnTo>
                  <a:lnTo>
                    <a:pt x="376" y="187"/>
                  </a:lnTo>
                  <a:lnTo>
                    <a:pt x="413" y="161"/>
                  </a:lnTo>
                  <a:lnTo>
                    <a:pt x="451" y="136"/>
                  </a:lnTo>
                  <a:lnTo>
                    <a:pt x="530" y="93"/>
                  </a:lnTo>
                  <a:lnTo>
                    <a:pt x="572" y="75"/>
                  </a:lnTo>
                  <a:lnTo>
                    <a:pt x="614" y="58"/>
                  </a:lnTo>
                  <a:lnTo>
                    <a:pt x="657" y="43"/>
                  </a:lnTo>
                  <a:lnTo>
                    <a:pt x="701" y="30"/>
                  </a:lnTo>
                  <a:lnTo>
                    <a:pt x="745" y="20"/>
                  </a:lnTo>
                  <a:lnTo>
                    <a:pt x="791" y="11"/>
                  </a:lnTo>
                  <a:lnTo>
                    <a:pt x="837" y="4"/>
                  </a:lnTo>
                  <a:lnTo>
                    <a:pt x="884" y="1"/>
                  </a:lnTo>
                  <a:lnTo>
                    <a:pt x="931" y="0"/>
                  </a:lnTo>
                  <a:lnTo>
                    <a:pt x="978" y="1"/>
                  </a:lnTo>
                  <a:lnTo>
                    <a:pt x="1026" y="4"/>
                  </a:lnTo>
                  <a:lnTo>
                    <a:pt x="1071" y="11"/>
                  </a:lnTo>
                  <a:lnTo>
                    <a:pt x="1117" y="20"/>
                  </a:lnTo>
                  <a:lnTo>
                    <a:pt x="1161" y="30"/>
                  </a:lnTo>
                  <a:lnTo>
                    <a:pt x="1206" y="43"/>
                  </a:lnTo>
                  <a:lnTo>
                    <a:pt x="1248" y="58"/>
                  </a:lnTo>
                  <a:lnTo>
                    <a:pt x="1291" y="75"/>
                  </a:lnTo>
                  <a:lnTo>
                    <a:pt x="1332" y="93"/>
                  </a:lnTo>
                  <a:lnTo>
                    <a:pt x="1411" y="136"/>
                  </a:lnTo>
                  <a:lnTo>
                    <a:pt x="1449" y="161"/>
                  </a:lnTo>
                  <a:lnTo>
                    <a:pt x="1486" y="187"/>
                  </a:lnTo>
                  <a:lnTo>
                    <a:pt x="1521" y="215"/>
                  </a:lnTo>
                  <a:lnTo>
                    <a:pt x="1555" y="244"/>
                  </a:lnTo>
                  <a:lnTo>
                    <a:pt x="1619" y="308"/>
                  </a:lnTo>
                  <a:lnTo>
                    <a:pt x="1648" y="341"/>
                  </a:lnTo>
                  <a:lnTo>
                    <a:pt x="1675" y="376"/>
                  </a:lnTo>
                  <a:lnTo>
                    <a:pt x="1701" y="413"/>
                  </a:lnTo>
                  <a:lnTo>
                    <a:pt x="1727" y="451"/>
                  </a:lnTo>
                  <a:lnTo>
                    <a:pt x="1770" y="530"/>
                  </a:lnTo>
                  <a:lnTo>
                    <a:pt x="1788" y="572"/>
                  </a:lnTo>
                  <a:lnTo>
                    <a:pt x="1805" y="614"/>
                  </a:lnTo>
                  <a:lnTo>
                    <a:pt x="1820" y="657"/>
                  </a:lnTo>
                  <a:lnTo>
                    <a:pt x="1832" y="701"/>
                  </a:lnTo>
                  <a:lnTo>
                    <a:pt x="1843" y="745"/>
                  </a:lnTo>
                  <a:lnTo>
                    <a:pt x="1852" y="791"/>
                  </a:lnTo>
                  <a:lnTo>
                    <a:pt x="1858" y="837"/>
                  </a:lnTo>
                  <a:lnTo>
                    <a:pt x="1861" y="884"/>
                  </a:lnTo>
                  <a:lnTo>
                    <a:pt x="1863" y="931"/>
                  </a:lnTo>
                  <a:lnTo>
                    <a:pt x="1861" y="978"/>
                  </a:lnTo>
                  <a:lnTo>
                    <a:pt x="1858" y="1026"/>
                  </a:lnTo>
                  <a:lnTo>
                    <a:pt x="1852" y="1071"/>
                  </a:lnTo>
                  <a:lnTo>
                    <a:pt x="1843" y="1117"/>
                  </a:lnTo>
                  <a:lnTo>
                    <a:pt x="1832" y="1161"/>
                  </a:lnTo>
                  <a:lnTo>
                    <a:pt x="1820" y="1206"/>
                  </a:lnTo>
                  <a:lnTo>
                    <a:pt x="1805" y="1248"/>
                  </a:lnTo>
                  <a:lnTo>
                    <a:pt x="1788" y="1291"/>
                  </a:lnTo>
                  <a:lnTo>
                    <a:pt x="1770" y="1332"/>
                  </a:lnTo>
                  <a:lnTo>
                    <a:pt x="1727" y="1411"/>
                  </a:lnTo>
                  <a:lnTo>
                    <a:pt x="1701" y="1449"/>
                  </a:lnTo>
                  <a:lnTo>
                    <a:pt x="1675" y="1486"/>
                  </a:lnTo>
                  <a:lnTo>
                    <a:pt x="1648" y="1521"/>
                  </a:lnTo>
                  <a:lnTo>
                    <a:pt x="1619" y="1555"/>
                  </a:lnTo>
                  <a:lnTo>
                    <a:pt x="1555" y="1619"/>
                  </a:lnTo>
                  <a:lnTo>
                    <a:pt x="1521" y="1648"/>
                  </a:lnTo>
                  <a:lnTo>
                    <a:pt x="1486" y="1675"/>
                  </a:lnTo>
                  <a:lnTo>
                    <a:pt x="1449" y="1701"/>
                  </a:lnTo>
                  <a:lnTo>
                    <a:pt x="1411" y="1727"/>
                  </a:lnTo>
                  <a:lnTo>
                    <a:pt x="1332" y="1770"/>
                  </a:lnTo>
                  <a:lnTo>
                    <a:pt x="1291" y="1788"/>
                  </a:lnTo>
                  <a:lnTo>
                    <a:pt x="1248" y="1805"/>
                  </a:lnTo>
                  <a:lnTo>
                    <a:pt x="1206" y="1820"/>
                  </a:lnTo>
                  <a:lnTo>
                    <a:pt x="1161" y="1832"/>
                  </a:lnTo>
                  <a:lnTo>
                    <a:pt x="1117" y="1843"/>
                  </a:lnTo>
                  <a:lnTo>
                    <a:pt x="1071" y="1852"/>
                  </a:lnTo>
                  <a:lnTo>
                    <a:pt x="1026" y="1858"/>
                  </a:lnTo>
                  <a:lnTo>
                    <a:pt x="978" y="1861"/>
                  </a:lnTo>
                  <a:lnTo>
                    <a:pt x="931" y="1863"/>
                  </a:lnTo>
                  <a:lnTo>
                    <a:pt x="884" y="1861"/>
                  </a:lnTo>
                  <a:lnTo>
                    <a:pt x="837" y="1858"/>
                  </a:lnTo>
                  <a:lnTo>
                    <a:pt x="791" y="1852"/>
                  </a:lnTo>
                  <a:lnTo>
                    <a:pt x="745" y="1843"/>
                  </a:lnTo>
                  <a:lnTo>
                    <a:pt x="701" y="1832"/>
                  </a:lnTo>
                  <a:lnTo>
                    <a:pt x="657" y="1820"/>
                  </a:lnTo>
                  <a:lnTo>
                    <a:pt x="614" y="1805"/>
                  </a:lnTo>
                  <a:lnTo>
                    <a:pt x="572" y="1788"/>
                  </a:lnTo>
                  <a:lnTo>
                    <a:pt x="530" y="1770"/>
                  </a:lnTo>
                  <a:lnTo>
                    <a:pt x="451" y="1727"/>
                  </a:lnTo>
                  <a:lnTo>
                    <a:pt x="413" y="1701"/>
                  </a:lnTo>
                  <a:lnTo>
                    <a:pt x="376" y="1675"/>
                  </a:lnTo>
                  <a:lnTo>
                    <a:pt x="341" y="1648"/>
                  </a:lnTo>
                  <a:lnTo>
                    <a:pt x="308" y="1619"/>
                  </a:lnTo>
                  <a:lnTo>
                    <a:pt x="244" y="1555"/>
                  </a:lnTo>
                  <a:lnTo>
                    <a:pt x="215" y="1521"/>
                  </a:lnTo>
                  <a:lnTo>
                    <a:pt x="187" y="1486"/>
                  </a:lnTo>
                  <a:lnTo>
                    <a:pt x="161" y="1449"/>
                  </a:lnTo>
                  <a:lnTo>
                    <a:pt x="136" y="1411"/>
                  </a:lnTo>
                  <a:lnTo>
                    <a:pt x="93" y="1332"/>
                  </a:lnTo>
                  <a:lnTo>
                    <a:pt x="75" y="1291"/>
                  </a:lnTo>
                  <a:lnTo>
                    <a:pt x="58" y="1248"/>
                  </a:lnTo>
                  <a:lnTo>
                    <a:pt x="43" y="1206"/>
                  </a:lnTo>
                  <a:lnTo>
                    <a:pt x="30" y="1161"/>
                  </a:lnTo>
                  <a:lnTo>
                    <a:pt x="20" y="1117"/>
                  </a:lnTo>
                  <a:lnTo>
                    <a:pt x="11" y="1071"/>
                  </a:lnTo>
                  <a:lnTo>
                    <a:pt x="4" y="1026"/>
                  </a:lnTo>
                  <a:lnTo>
                    <a:pt x="1" y="978"/>
                  </a:lnTo>
                  <a:lnTo>
                    <a:pt x="0" y="9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7" name="Freeform 35"/>
            <p:cNvSpPr>
              <a:spLocks/>
            </p:cNvSpPr>
            <p:nvPr/>
          </p:nvSpPr>
          <p:spPr bwMode="auto">
            <a:xfrm>
              <a:off x="1106" y="813"/>
              <a:ext cx="931" cy="931"/>
            </a:xfrm>
            <a:custGeom>
              <a:avLst/>
              <a:gdLst>
                <a:gd name="T0" fmla="*/ 0 w 1863"/>
                <a:gd name="T1" fmla="*/ 442 h 1863"/>
                <a:gd name="T2" fmla="*/ 5 w 1863"/>
                <a:gd name="T3" fmla="*/ 395 h 1863"/>
                <a:gd name="T4" fmla="*/ 15 w 1863"/>
                <a:gd name="T5" fmla="*/ 350 h 1863"/>
                <a:gd name="T6" fmla="*/ 29 w 1863"/>
                <a:gd name="T7" fmla="*/ 307 h 1863"/>
                <a:gd name="T8" fmla="*/ 46 w 1863"/>
                <a:gd name="T9" fmla="*/ 265 h 1863"/>
                <a:gd name="T10" fmla="*/ 80 w 1863"/>
                <a:gd name="T11" fmla="*/ 206 h 1863"/>
                <a:gd name="T12" fmla="*/ 107 w 1863"/>
                <a:gd name="T13" fmla="*/ 170 h 1863"/>
                <a:gd name="T14" fmla="*/ 154 w 1863"/>
                <a:gd name="T15" fmla="*/ 122 h 1863"/>
                <a:gd name="T16" fmla="*/ 188 w 1863"/>
                <a:gd name="T17" fmla="*/ 93 h 1863"/>
                <a:gd name="T18" fmla="*/ 225 w 1863"/>
                <a:gd name="T19" fmla="*/ 68 h 1863"/>
                <a:gd name="T20" fmla="*/ 286 w 1863"/>
                <a:gd name="T21" fmla="*/ 37 h 1863"/>
                <a:gd name="T22" fmla="*/ 328 w 1863"/>
                <a:gd name="T23" fmla="*/ 21 h 1863"/>
                <a:gd name="T24" fmla="*/ 372 w 1863"/>
                <a:gd name="T25" fmla="*/ 10 h 1863"/>
                <a:gd name="T26" fmla="*/ 418 w 1863"/>
                <a:gd name="T27" fmla="*/ 2 h 1863"/>
                <a:gd name="T28" fmla="*/ 465 w 1863"/>
                <a:gd name="T29" fmla="*/ 0 h 1863"/>
                <a:gd name="T30" fmla="*/ 513 w 1863"/>
                <a:gd name="T31" fmla="*/ 2 h 1863"/>
                <a:gd name="T32" fmla="*/ 558 w 1863"/>
                <a:gd name="T33" fmla="*/ 10 h 1863"/>
                <a:gd name="T34" fmla="*/ 603 w 1863"/>
                <a:gd name="T35" fmla="*/ 21 h 1863"/>
                <a:gd name="T36" fmla="*/ 645 w 1863"/>
                <a:gd name="T37" fmla="*/ 37 h 1863"/>
                <a:gd name="T38" fmla="*/ 705 w 1863"/>
                <a:gd name="T39" fmla="*/ 68 h 1863"/>
                <a:gd name="T40" fmla="*/ 743 w 1863"/>
                <a:gd name="T41" fmla="*/ 93 h 1863"/>
                <a:gd name="T42" fmla="*/ 777 w 1863"/>
                <a:gd name="T43" fmla="*/ 122 h 1863"/>
                <a:gd name="T44" fmla="*/ 824 w 1863"/>
                <a:gd name="T45" fmla="*/ 170 h 1863"/>
                <a:gd name="T46" fmla="*/ 850 w 1863"/>
                <a:gd name="T47" fmla="*/ 206 h 1863"/>
                <a:gd name="T48" fmla="*/ 885 w 1863"/>
                <a:gd name="T49" fmla="*/ 265 h 1863"/>
                <a:gd name="T50" fmla="*/ 902 w 1863"/>
                <a:gd name="T51" fmla="*/ 307 h 1863"/>
                <a:gd name="T52" fmla="*/ 916 w 1863"/>
                <a:gd name="T53" fmla="*/ 350 h 1863"/>
                <a:gd name="T54" fmla="*/ 926 w 1863"/>
                <a:gd name="T55" fmla="*/ 395 h 1863"/>
                <a:gd name="T56" fmla="*/ 930 w 1863"/>
                <a:gd name="T57" fmla="*/ 442 h 1863"/>
                <a:gd name="T58" fmla="*/ 930 w 1863"/>
                <a:gd name="T59" fmla="*/ 489 h 1863"/>
                <a:gd name="T60" fmla="*/ 926 w 1863"/>
                <a:gd name="T61" fmla="*/ 535 h 1863"/>
                <a:gd name="T62" fmla="*/ 916 w 1863"/>
                <a:gd name="T63" fmla="*/ 580 h 1863"/>
                <a:gd name="T64" fmla="*/ 902 w 1863"/>
                <a:gd name="T65" fmla="*/ 624 h 1863"/>
                <a:gd name="T66" fmla="*/ 885 w 1863"/>
                <a:gd name="T67" fmla="*/ 666 h 1863"/>
                <a:gd name="T68" fmla="*/ 850 w 1863"/>
                <a:gd name="T69" fmla="*/ 724 h 1863"/>
                <a:gd name="T70" fmla="*/ 824 w 1863"/>
                <a:gd name="T71" fmla="*/ 760 h 1863"/>
                <a:gd name="T72" fmla="*/ 777 w 1863"/>
                <a:gd name="T73" fmla="*/ 809 h 1863"/>
                <a:gd name="T74" fmla="*/ 743 w 1863"/>
                <a:gd name="T75" fmla="*/ 837 h 1863"/>
                <a:gd name="T76" fmla="*/ 705 w 1863"/>
                <a:gd name="T77" fmla="*/ 863 h 1863"/>
                <a:gd name="T78" fmla="*/ 645 w 1863"/>
                <a:gd name="T79" fmla="*/ 894 h 1863"/>
                <a:gd name="T80" fmla="*/ 603 w 1863"/>
                <a:gd name="T81" fmla="*/ 910 h 1863"/>
                <a:gd name="T82" fmla="*/ 558 w 1863"/>
                <a:gd name="T83" fmla="*/ 921 h 1863"/>
                <a:gd name="T84" fmla="*/ 513 w 1863"/>
                <a:gd name="T85" fmla="*/ 929 h 1863"/>
                <a:gd name="T86" fmla="*/ 465 w 1863"/>
                <a:gd name="T87" fmla="*/ 931 h 1863"/>
                <a:gd name="T88" fmla="*/ 418 w 1863"/>
                <a:gd name="T89" fmla="*/ 929 h 1863"/>
                <a:gd name="T90" fmla="*/ 372 w 1863"/>
                <a:gd name="T91" fmla="*/ 921 h 1863"/>
                <a:gd name="T92" fmla="*/ 328 w 1863"/>
                <a:gd name="T93" fmla="*/ 910 h 1863"/>
                <a:gd name="T94" fmla="*/ 286 w 1863"/>
                <a:gd name="T95" fmla="*/ 894 h 1863"/>
                <a:gd name="T96" fmla="*/ 225 w 1863"/>
                <a:gd name="T97" fmla="*/ 863 h 1863"/>
                <a:gd name="T98" fmla="*/ 188 w 1863"/>
                <a:gd name="T99" fmla="*/ 837 h 1863"/>
                <a:gd name="T100" fmla="*/ 154 w 1863"/>
                <a:gd name="T101" fmla="*/ 809 h 1863"/>
                <a:gd name="T102" fmla="*/ 107 w 1863"/>
                <a:gd name="T103" fmla="*/ 760 h 1863"/>
                <a:gd name="T104" fmla="*/ 80 w 1863"/>
                <a:gd name="T105" fmla="*/ 724 h 1863"/>
                <a:gd name="T106" fmla="*/ 46 w 1863"/>
                <a:gd name="T107" fmla="*/ 666 h 1863"/>
                <a:gd name="T108" fmla="*/ 29 w 1863"/>
                <a:gd name="T109" fmla="*/ 624 h 1863"/>
                <a:gd name="T110" fmla="*/ 15 w 1863"/>
                <a:gd name="T111" fmla="*/ 580 h 1863"/>
                <a:gd name="T112" fmla="*/ 5 w 1863"/>
                <a:gd name="T113" fmla="*/ 535 h 1863"/>
                <a:gd name="T114" fmla="*/ 0 w 1863"/>
                <a:gd name="T115" fmla="*/ 489 h 186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3"/>
                <a:gd name="T175" fmla="*/ 0 h 1863"/>
                <a:gd name="T176" fmla="*/ 1863 w 1863"/>
                <a:gd name="T177" fmla="*/ 1863 h 186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3" h="1863">
                  <a:moveTo>
                    <a:pt x="0" y="931"/>
                  </a:moveTo>
                  <a:lnTo>
                    <a:pt x="1" y="884"/>
                  </a:lnTo>
                  <a:lnTo>
                    <a:pt x="4" y="837"/>
                  </a:lnTo>
                  <a:lnTo>
                    <a:pt x="11" y="791"/>
                  </a:lnTo>
                  <a:lnTo>
                    <a:pt x="20" y="745"/>
                  </a:lnTo>
                  <a:lnTo>
                    <a:pt x="30" y="701"/>
                  </a:lnTo>
                  <a:lnTo>
                    <a:pt x="43" y="657"/>
                  </a:lnTo>
                  <a:lnTo>
                    <a:pt x="58" y="614"/>
                  </a:lnTo>
                  <a:lnTo>
                    <a:pt x="75" y="572"/>
                  </a:lnTo>
                  <a:lnTo>
                    <a:pt x="93" y="530"/>
                  </a:lnTo>
                  <a:lnTo>
                    <a:pt x="136" y="451"/>
                  </a:lnTo>
                  <a:lnTo>
                    <a:pt x="161" y="413"/>
                  </a:lnTo>
                  <a:lnTo>
                    <a:pt x="187" y="376"/>
                  </a:lnTo>
                  <a:lnTo>
                    <a:pt x="215" y="341"/>
                  </a:lnTo>
                  <a:lnTo>
                    <a:pt x="244" y="308"/>
                  </a:lnTo>
                  <a:lnTo>
                    <a:pt x="308" y="244"/>
                  </a:lnTo>
                  <a:lnTo>
                    <a:pt x="341" y="215"/>
                  </a:lnTo>
                  <a:lnTo>
                    <a:pt x="376" y="187"/>
                  </a:lnTo>
                  <a:lnTo>
                    <a:pt x="413" y="161"/>
                  </a:lnTo>
                  <a:lnTo>
                    <a:pt x="451" y="136"/>
                  </a:lnTo>
                  <a:lnTo>
                    <a:pt x="530" y="93"/>
                  </a:lnTo>
                  <a:lnTo>
                    <a:pt x="572" y="75"/>
                  </a:lnTo>
                  <a:lnTo>
                    <a:pt x="614" y="58"/>
                  </a:lnTo>
                  <a:lnTo>
                    <a:pt x="657" y="43"/>
                  </a:lnTo>
                  <a:lnTo>
                    <a:pt x="701" y="30"/>
                  </a:lnTo>
                  <a:lnTo>
                    <a:pt x="745" y="20"/>
                  </a:lnTo>
                  <a:lnTo>
                    <a:pt x="791" y="11"/>
                  </a:lnTo>
                  <a:lnTo>
                    <a:pt x="837" y="4"/>
                  </a:lnTo>
                  <a:lnTo>
                    <a:pt x="884" y="1"/>
                  </a:lnTo>
                  <a:lnTo>
                    <a:pt x="931" y="0"/>
                  </a:lnTo>
                  <a:lnTo>
                    <a:pt x="978" y="1"/>
                  </a:lnTo>
                  <a:lnTo>
                    <a:pt x="1026" y="4"/>
                  </a:lnTo>
                  <a:lnTo>
                    <a:pt x="1071" y="11"/>
                  </a:lnTo>
                  <a:lnTo>
                    <a:pt x="1117" y="20"/>
                  </a:lnTo>
                  <a:lnTo>
                    <a:pt x="1161" y="30"/>
                  </a:lnTo>
                  <a:lnTo>
                    <a:pt x="1206" y="43"/>
                  </a:lnTo>
                  <a:lnTo>
                    <a:pt x="1248" y="58"/>
                  </a:lnTo>
                  <a:lnTo>
                    <a:pt x="1291" y="75"/>
                  </a:lnTo>
                  <a:lnTo>
                    <a:pt x="1332" y="93"/>
                  </a:lnTo>
                  <a:lnTo>
                    <a:pt x="1411" y="136"/>
                  </a:lnTo>
                  <a:lnTo>
                    <a:pt x="1449" y="161"/>
                  </a:lnTo>
                  <a:lnTo>
                    <a:pt x="1486" y="187"/>
                  </a:lnTo>
                  <a:lnTo>
                    <a:pt x="1521" y="215"/>
                  </a:lnTo>
                  <a:lnTo>
                    <a:pt x="1555" y="244"/>
                  </a:lnTo>
                  <a:lnTo>
                    <a:pt x="1619" y="308"/>
                  </a:lnTo>
                  <a:lnTo>
                    <a:pt x="1648" y="341"/>
                  </a:lnTo>
                  <a:lnTo>
                    <a:pt x="1675" y="376"/>
                  </a:lnTo>
                  <a:lnTo>
                    <a:pt x="1701" y="413"/>
                  </a:lnTo>
                  <a:lnTo>
                    <a:pt x="1727" y="451"/>
                  </a:lnTo>
                  <a:lnTo>
                    <a:pt x="1770" y="530"/>
                  </a:lnTo>
                  <a:lnTo>
                    <a:pt x="1788" y="572"/>
                  </a:lnTo>
                  <a:lnTo>
                    <a:pt x="1805" y="614"/>
                  </a:lnTo>
                  <a:lnTo>
                    <a:pt x="1820" y="657"/>
                  </a:lnTo>
                  <a:lnTo>
                    <a:pt x="1832" y="701"/>
                  </a:lnTo>
                  <a:lnTo>
                    <a:pt x="1843" y="745"/>
                  </a:lnTo>
                  <a:lnTo>
                    <a:pt x="1852" y="791"/>
                  </a:lnTo>
                  <a:lnTo>
                    <a:pt x="1858" y="837"/>
                  </a:lnTo>
                  <a:lnTo>
                    <a:pt x="1861" y="884"/>
                  </a:lnTo>
                  <a:lnTo>
                    <a:pt x="1863" y="931"/>
                  </a:lnTo>
                  <a:lnTo>
                    <a:pt x="1861" y="978"/>
                  </a:lnTo>
                  <a:lnTo>
                    <a:pt x="1858" y="1026"/>
                  </a:lnTo>
                  <a:lnTo>
                    <a:pt x="1852" y="1071"/>
                  </a:lnTo>
                  <a:lnTo>
                    <a:pt x="1843" y="1117"/>
                  </a:lnTo>
                  <a:lnTo>
                    <a:pt x="1832" y="1161"/>
                  </a:lnTo>
                  <a:lnTo>
                    <a:pt x="1820" y="1206"/>
                  </a:lnTo>
                  <a:lnTo>
                    <a:pt x="1805" y="1248"/>
                  </a:lnTo>
                  <a:lnTo>
                    <a:pt x="1788" y="1291"/>
                  </a:lnTo>
                  <a:lnTo>
                    <a:pt x="1770" y="1332"/>
                  </a:lnTo>
                  <a:lnTo>
                    <a:pt x="1727" y="1411"/>
                  </a:lnTo>
                  <a:lnTo>
                    <a:pt x="1701" y="1449"/>
                  </a:lnTo>
                  <a:lnTo>
                    <a:pt x="1675" y="1486"/>
                  </a:lnTo>
                  <a:lnTo>
                    <a:pt x="1648" y="1521"/>
                  </a:lnTo>
                  <a:lnTo>
                    <a:pt x="1619" y="1555"/>
                  </a:lnTo>
                  <a:lnTo>
                    <a:pt x="1555" y="1619"/>
                  </a:lnTo>
                  <a:lnTo>
                    <a:pt x="1521" y="1648"/>
                  </a:lnTo>
                  <a:lnTo>
                    <a:pt x="1486" y="1675"/>
                  </a:lnTo>
                  <a:lnTo>
                    <a:pt x="1449" y="1701"/>
                  </a:lnTo>
                  <a:lnTo>
                    <a:pt x="1411" y="1727"/>
                  </a:lnTo>
                  <a:lnTo>
                    <a:pt x="1332" y="1770"/>
                  </a:lnTo>
                  <a:lnTo>
                    <a:pt x="1291" y="1788"/>
                  </a:lnTo>
                  <a:lnTo>
                    <a:pt x="1248" y="1805"/>
                  </a:lnTo>
                  <a:lnTo>
                    <a:pt x="1206" y="1820"/>
                  </a:lnTo>
                  <a:lnTo>
                    <a:pt x="1161" y="1832"/>
                  </a:lnTo>
                  <a:lnTo>
                    <a:pt x="1117" y="1843"/>
                  </a:lnTo>
                  <a:lnTo>
                    <a:pt x="1071" y="1852"/>
                  </a:lnTo>
                  <a:lnTo>
                    <a:pt x="1026" y="1858"/>
                  </a:lnTo>
                  <a:lnTo>
                    <a:pt x="978" y="1861"/>
                  </a:lnTo>
                  <a:lnTo>
                    <a:pt x="931" y="1863"/>
                  </a:lnTo>
                  <a:lnTo>
                    <a:pt x="884" y="1861"/>
                  </a:lnTo>
                  <a:lnTo>
                    <a:pt x="837" y="1858"/>
                  </a:lnTo>
                  <a:lnTo>
                    <a:pt x="791" y="1852"/>
                  </a:lnTo>
                  <a:lnTo>
                    <a:pt x="745" y="1843"/>
                  </a:lnTo>
                  <a:lnTo>
                    <a:pt x="701" y="1832"/>
                  </a:lnTo>
                  <a:lnTo>
                    <a:pt x="657" y="1820"/>
                  </a:lnTo>
                  <a:lnTo>
                    <a:pt x="614" y="1805"/>
                  </a:lnTo>
                  <a:lnTo>
                    <a:pt x="572" y="1788"/>
                  </a:lnTo>
                  <a:lnTo>
                    <a:pt x="530" y="1770"/>
                  </a:lnTo>
                  <a:lnTo>
                    <a:pt x="451" y="1727"/>
                  </a:lnTo>
                  <a:lnTo>
                    <a:pt x="413" y="1701"/>
                  </a:lnTo>
                  <a:lnTo>
                    <a:pt x="376" y="1675"/>
                  </a:lnTo>
                  <a:lnTo>
                    <a:pt x="341" y="1648"/>
                  </a:lnTo>
                  <a:lnTo>
                    <a:pt x="308" y="1619"/>
                  </a:lnTo>
                  <a:lnTo>
                    <a:pt x="244" y="1555"/>
                  </a:lnTo>
                  <a:lnTo>
                    <a:pt x="215" y="1521"/>
                  </a:lnTo>
                  <a:lnTo>
                    <a:pt x="187" y="1486"/>
                  </a:lnTo>
                  <a:lnTo>
                    <a:pt x="161" y="1449"/>
                  </a:lnTo>
                  <a:lnTo>
                    <a:pt x="136" y="1411"/>
                  </a:lnTo>
                  <a:lnTo>
                    <a:pt x="93" y="1332"/>
                  </a:lnTo>
                  <a:lnTo>
                    <a:pt x="75" y="1291"/>
                  </a:lnTo>
                  <a:lnTo>
                    <a:pt x="58" y="1248"/>
                  </a:lnTo>
                  <a:lnTo>
                    <a:pt x="43" y="1206"/>
                  </a:lnTo>
                  <a:lnTo>
                    <a:pt x="30" y="1161"/>
                  </a:lnTo>
                  <a:lnTo>
                    <a:pt x="20" y="1117"/>
                  </a:lnTo>
                  <a:lnTo>
                    <a:pt x="11" y="1071"/>
                  </a:lnTo>
                  <a:lnTo>
                    <a:pt x="4" y="1026"/>
                  </a:lnTo>
                  <a:lnTo>
                    <a:pt x="1" y="978"/>
                  </a:lnTo>
                  <a:lnTo>
                    <a:pt x="0" y="931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8" name="Freeform 36"/>
            <p:cNvSpPr>
              <a:spLocks/>
            </p:cNvSpPr>
            <p:nvPr/>
          </p:nvSpPr>
          <p:spPr bwMode="auto">
            <a:xfrm>
              <a:off x="1435" y="914"/>
              <a:ext cx="276" cy="274"/>
            </a:xfrm>
            <a:custGeom>
              <a:avLst/>
              <a:gdLst>
                <a:gd name="T0" fmla="*/ 0 w 552"/>
                <a:gd name="T1" fmla="*/ 274 h 547"/>
                <a:gd name="T2" fmla="*/ 0 w 552"/>
                <a:gd name="T3" fmla="*/ 0 h 547"/>
                <a:gd name="T4" fmla="*/ 276 w 552"/>
                <a:gd name="T5" fmla="*/ 0 h 547"/>
                <a:gd name="T6" fmla="*/ 276 w 552"/>
                <a:gd name="T7" fmla="*/ 274 h 547"/>
                <a:gd name="T8" fmla="*/ 206 w 552"/>
                <a:gd name="T9" fmla="*/ 274 h 547"/>
                <a:gd name="T10" fmla="*/ 206 w 552"/>
                <a:gd name="T11" fmla="*/ 69 h 547"/>
                <a:gd name="T12" fmla="*/ 172 w 552"/>
                <a:gd name="T13" fmla="*/ 274 h 547"/>
                <a:gd name="T14" fmla="*/ 104 w 552"/>
                <a:gd name="T15" fmla="*/ 274 h 547"/>
                <a:gd name="T16" fmla="*/ 69 w 552"/>
                <a:gd name="T17" fmla="*/ 69 h 547"/>
                <a:gd name="T18" fmla="*/ 69 w 552"/>
                <a:gd name="T19" fmla="*/ 274 h 547"/>
                <a:gd name="T20" fmla="*/ 0 w 552"/>
                <a:gd name="T21" fmla="*/ 274 h 5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2"/>
                <a:gd name="T34" fmla="*/ 0 h 547"/>
                <a:gd name="T35" fmla="*/ 552 w 552"/>
                <a:gd name="T36" fmla="*/ 547 h 5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2" h="547">
                  <a:moveTo>
                    <a:pt x="0" y="547"/>
                  </a:moveTo>
                  <a:lnTo>
                    <a:pt x="0" y="0"/>
                  </a:lnTo>
                  <a:lnTo>
                    <a:pt x="551" y="0"/>
                  </a:lnTo>
                  <a:lnTo>
                    <a:pt x="552" y="547"/>
                  </a:lnTo>
                  <a:lnTo>
                    <a:pt x="413" y="547"/>
                  </a:lnTo>
                  <a:lnTo>
                    <a:pt x="413" y="137"/>
                  </a:lnTo>
                  <a:lnTo>
                    <a:pt x="345" y="547"/>
                  </a:lnTo>
                  <a:lnTo>
                    <a:pt x="209" y="547"/>
                  </a:lnTo>
                  <a:lnTo>
                    <a:pt x="139" y="137"/>
                  </a:lnTo>
                  <a:lnTo>
                    <a:pt x="139" y="547"/>
                  </a:lnTo>
                  <a:lnTo>
                    <a:pt x="0" y="5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9" name="Freeform 37"/>
            <p:cNvSpPr>
              <a:spLocks/>
            </p:cNvSpPr>
            <p:nvPr/>
          </p:nvSpPr>
          <p:spPr bwMode="auto">
            <a:xfrm>
              <a:off x="1199" y="1192"/>
              <a:ext cx="374" cy="375"/>
            </a:xfrm>
            <a:custGeom>
              <a:avLst/>
              <a:gdLst>
                <a:gd name="T0" fmla="*/ 374 w 748"/>
                <a:gd name="T1" fmla="*/ 239 h 750"/>
                <a:gd name="T2" fmla="*/ 137 w 748"/>
                <a:gd name="T3" fmla="*/ 375 h 750"/>
                <a:gd name="T4" fmla="*/ 0 w 748"/>
                <a:gd name="T5" fmla="*/ 138 h 750"/>
                <a:gd name="T6" fmla="*/ 236 w 748"/>
                <a:gd name="T7" fmla="*/ 0 h 750"/>
                <a:gd name="T8" fmla="*/ 271 w 748"/>
                <a:gd name="T9" fmla="*/ 59 h 750"/>
                <a:gd name="T10" fmla="*/ 94 w 748"/>
                <a:gd name="T11" fmla="*/ 162 h 750"/>
                <a:gd name="T12" fmla="*/ 288 w 748"/>
                <a:gd name="T13" fmla="*/ 90 h 750"/>
                <a:gd name="T14" fmla="*/ 323 w 748"/>
                <a:gd name="T15" fmla="*/ 149 h 750"/>
                <a:gd name="T16" fmla="*/ 163 w 748"/>
                <a:gd name="T17" fmla="*/ 282 h 750"/>
                <a:gd name="T18" fmla="*/ 339 w 748"/>
                <a:gd name="T19" fmla="*/ 180 h 750"/>
                <a:gd name="T20" fmla="*/ 374 w 748"/>
                <a:gd name="T21" fmla="*/ 239 h 7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50"/>
                <a:gd name="T35" fmla="*/ 748 w 748"/>
                <a:gd name="T36" fmla="*/ 750 h 7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50">
                  <a:moveTo>
                    <a:pt x="748" y="478"/>
                  </a:moveTo>
                  <a:lnTo>
                    <a:pt x="274" y="750"/>
                  </a:lnTo>
                  <a:lnTo>
                    <a:pt x="0" y="275"/>
                  </a:lnTo>
                  <a:lnTo>
                    <a:pt x="472" y="0"/>
                  </a:lnTo>
                  <a:lnTo>
                    <a:pt x="541" y="119"/>
                  </a:lnTo>
                  <a:lnTo>
                    <a:pt x="187" y="324"/>
                  </a:lnTo>
                  <a:lnTo>
                    <a:pt x="576" y="180"/>
                  </a:lnTo>
                  <a:lnTo>
                    <a:pt x="645" y="298"/>
                  </a:lnTo>
                  <a:lnTo>
                    <a:pt x="325" y="563"/>
                  </a:lnTo>
                  <a:lnTo>
                    <a:pt x="678" y="359"/>
                  </a:lnTo>
                  <a:lnTo>
                    <a:pt x="748" y="4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0" name="Freeform 38"/>
            <p:cNvSpPr>
              <a:spLocks/>
            </p:cNvSpPr>
            <p:nvPr/>
          </p:nvSpPr>
          <p:spPr bwMode="auto">
            <a:xfrm>
              <a:off x="1574" y="1189"/>
              <a:ext cx="374" cy="374"/>
            </a:xfrm>
            <a:custGeom>
              <a:avLst/>
              <a:gdLst>
                <a:gd name="T0" fmla="*/ 138 w 748"/>
                <a:gd name="T1" fmla="*/ 0 h 749"/>
                <a:gd name="T2" fmla="*/ 374 w 748"/>
                <a:gd name="T3" fmla="*/ 136 h 749"/>
                <a:gd name="T4" fmla="*/ 237 w 748"/>
                <a:gd name="T5" fmla="*/ 374 h 749"/>
                <a:gd name="T6" fmla="*/ 0 w 748"/>
                <a:gd name="T7" fmla="*/ 238 h 749"/>
                <a:gd name="T8" fmla="*/ 34 w 748"/>
                <a:gd name="T9" fmla="*/ 178 h 749"/>
                <a:gd name="T10" fmla="*/ 212 w 748"/>
                <a:gd name="T11" fmla="*/ 281 h 749"/>
                <a:gd name="T12" fmla="*/ 51 w 748"/>
                <a:gd name="T13" fmla="*/ 149 h 749"/>
                <a:gd name="T14" fmla="*/ 86 w 748"/>
                <a:gd name="T15" fmla="*/ 89 h 749"/>
                <a:gd name="T16" fmla="*/ 281 w 748"/>
                <a:gd name="T17" fmla="*/ 162 h 749"/>
                <a:gd name="T18" fmla="*/ 103 w 748"/>
                <a:gd name="T19" fmla="*/ 59 h 749"/>
                <a:gd name="T20" fmla="*/ 138 w 748"/>
                <a:gd name="T21" fmla="*/ 0 h 7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49"/>
                <a:gd name="T35" fmla="*/ 748 w 748"/>
                <a:gd name="T36" fmla="*/ 749 h 7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49">
                  <a:moveTo>
                    <a:pt x="276" y="0"/>
                  </a:moveTo>
                  <a:lnTo>
                    <a:pt x="748" y="273"/>
                  </a:lnTo>
                  <a:lnTo>
                    <a:pt x="474" y="749"/>
                  </a:lnTo>
                  <a:lnTo>
                    <a:pt x="0" y="477"/>
                  </a:lnTo>
                  <a:lnTo>
                    <a:pt x="68" y="357"/>
                  </a:lnTo>
                  <a:lnTo>
                    <a:pt x="424" y="563"/>
                  </a:lnTo>
                  <a:lnTo>
                    <a:pt x="103" y="298"/>
                  </a:lnTo>
                  <a:lnTo>
                    <a:pt x="172" y="179"/>
                  </a:lnTo>
                  <a:lnTo>
                    <a:pt x="561" y="324"/>
                  </a:lnTo>
                  <a:lnTo>
                    <a:pt x="207" y="119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2698082" y="6525344"/>
            <a:ext cx="1657894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fr-CA" sz="1000" dirty="0">
                <a:solidFill>
                  <a:srgbClr val="000066"/>
                </a:solidFill>
              </a:rPr>
              <a:t>www.mphec.ca</a:t>
            </a:r>
            <a:endParaRPr lang="en-US" sz="1000" dirty="0">
              <a:solidFill>
                <a:srgbClr val="000066"/>
              </a:solidFill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716016" y="6525344"/>
            <a:ext cx="114300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r-CA" sz="1000" dirty="0">
                <a:solidFill>
                  <a:srgbClr val="000066"/>
                </a:solidFill>
              </a:rPr>
              <a:t>www.cespm.ca</a:t>
            </a:r>
            <a:endParaRPr lang="en-US" sz="10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3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lIns="90000" tIns="46800" rIns="90000" bIns="4680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 sz="24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9700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grpSp>
        <p:nvGrpSpPr>
          <p:cNvPr id="29701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endParaRPr lang="en-CA">
                <a:solidFill>
                  <a:srgbClr val="000066"/>
                </a:solidFill>
              </a:endParaRPr>
            </a:p>
          </p:txBody>
        </p:sp>
        <p:pic>
          <p:nvPicPr>
            <p:cNvPr id="29706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9702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063" y="6324600"/>
            <a:ext cx="37147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27538" y="6324600"/>
            <a:ext cx="18208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1400" dirty="0">
                <a:solidFill>
                  <a:srgbClr val="000066"/>
                </a:solidFill>
              </a:rPr>
              <a:t>www.cespm.ca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5200" y="6324600"/>
            <a:ext cx="1820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CA" sz="1400" dirty="0">
                <a:solidFill>
                  <a:srgbClr val="000066"/>
                </a:solidFill>
              </a:rPr>
              <a:t>www.mphec.ca</a:t>
            </a:r>
          </a:p>
        </p:txBody>
      </p:sp>
    </p:spTree>
    <p:extLst>
      <p:ext uri="{BB962C8B-B14F-4D97-AF65-F5344CB8AC3E}">
        <p14:creationId xmlns:p14="http://schemas.microsoft.com/office/powerpoint/2010/main" val="225724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461963" indent="-461963" algn="l" rtl="0" eaLnBrk="1" fontAlgn="base" hangingPunct="1">
        <a:spcBef>
          <a:spcPct val="20000"/>
        </a:spcBef>
        <a:spcAft>
          <a:spcPct val="0"/>
        </a:spcAft>
        <a:buClr>
          <a:schemeClr val="accent4"/>
        </a:buClr>
        <a:buSzPct val="120000"/>
        <a:buFont typeface="Wingdings" pitchFamily="2" charset="2"/>
        <a:buChar char="Ø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§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fr-FR" sz="24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000066"/>
                </a:solidFill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64" y="6324600"/>
            <a:ext cx="371476" cy="376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27540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www.cespm.ca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5204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www.mphec.ca</a:t>
            </a:r>
          </a:p>
        </p:txBody>
      </p:sp>
    </p:spTree>
    <p:extLst>
      <p:ext uri="{BB962C8B-B14F-4D97-AF65-F5344CB8AC3E}">
        <p14:creationId xmlns:p14="http://schemas.microsoft.com/office/powerpoint/2010/main" val="151545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fr-FR" sz="24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000066"/>
                </a:solidFill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64" y="6324600"/>
            <a:ext cx="371476" cy="376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27540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www.cespm.ca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5204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www.mphec.ca</a:t>
            </a:r>
          </a:p>
        </p:txBody>
      </p:sp>
    </p:spTree>
    <p:extLst>
      <p:ext uri="{BB962C8B-B14F-4D97-AF65-F5344CB8AC3E}">
        <p14:creationId xmlns:p14="http://schemas.microsoft.com/office/powerpoint/2010/main" val="19017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fr-FR" sz="24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000066"/>
                </a:solidFill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64" y="6324600"/>
            <a:ext cx="371476" cy="376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27540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www.cespm.ca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5204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www.mphec.ca</a:t>
            </a:r>
          </a:p>
        </p:txBody>
      </p:sp>
    </p:spTree>
    <p:extLst>
      <p:ext uri="{BB962C8B-B14F-4D97-AF65-F5344CB8AC3E}">
        <p14:creationId xmlns:p14="http://schemas.microsoft.com/office/powerpoint/2010/main" val="340495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3.xml"/><Relationship Id="rId7" Type="http://schemas.openxmlformats.org/officeDocument/2006/relationships/image" Target="../media/image6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5.emf"/><Relationship Id="rId4" Type="http://schemas.openxmlformats.org/officeDocument/2006/relationships/tags" Target="../tags/tag4.xml"/><Relationship Id="rId9" Type="http://schemas.openxmlformats.org/officeDocument/2006/relationships/customXml" Target="../ink/ink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slideLayout" Target="../slideLayouts/slideLayout35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tags" Target="../tags/tag56.xml"/><Relationship Id="rId7" Type="http://schemas.openxmlformats.org/officeDocument/2006/relationships/tags" Target="../tags/tag60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9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tags" Target="../tags/tag65.xml"/><Relationship Id="rId7" Type="http://schemas.openxmlformats.org/officeDocument/2006/relationships/diagramLayout" Target="../diagrams/layout3.xml"/><Relationship Id="rId12" Type="http://schemas.microsoft.com/office/2007/relationships/hdphoto" Target="../media/hdphoto2.wdp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diagramData" Target="../diagrams/data3.xml"/><Relationship Id="rId11" Type="http://schemas.openxmlformats.org/officeDocument/2006/relationships/image" Target="../media/image7.jpeg"/><Relationship Id="rId5" Type="http://schemas.openxmlformats.org/officeDocument/2006/relationships/notesSlide" Target="../notesSlides/notesSlide15.xml"/><Relationship Id="rId10" Type="http://schemas.microsoft.com/office/2007/relationships/diagramDrawing" Target="../diagrams/drawing3.xml"/><Relationship Id="rId4" Type="http://schemas.openxmlformats.org/officeDocument/2006/relationships/slideLayout" Target="../slideLayouts/slideLayout35.xml"/><Relationship Id="rId9" Type="http://schemas.openxmlformats.org/officeDocument/2006/relationships/diagramColors" Target="../diagrams/colors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slideLayout" Target="../slideLayouts/slideLayout35.xml"/><Relationship Id="rId7" Type="http://schemas.openxmlformats.org/officeDocument/2006/relationships/diagramQuickStyle" Target="../diagrams/quickStyle4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notesSlide" Target="../notesSlides/notesSlide16.xml"/><Relationship Id="rId9" Type="http://schemas.microsoft.com/office/2007/relationships/diagramDrawing" Target="../diagrams/drawing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70.xml"/><Relationship Id="rId7" Type="http://schemas.openxmlformats.org/officeDocument/2006/relationships/image" Target="../media/image6.jpeg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40.xml"/><Relationship Id="rId4" Type="http://schemas.openxmlformats.org/officeDocument/2006/relationships/tags" Target="../tags/tag7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18.xml"/><Relationship Id="rId7" Type="http://schemas.openxmlformats.org/officeDocument/2006/relationships/slideLayout" Target="../slideLayouts/slideLayout35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notesSlide" Target="../notesSlides/notesSlide6.xml"/><Relationship Id="rId5" Type="http://schemas.openxmlformats.org/officeDocument/2006/relationships/tags" Target="../tags/tag26.xml"/><Relationship Id="rId10" Type="http://schemas.openxmlformats.org/officeDocument/2006/relationships/slideLayout" Target="../slideLayouts/slideLayout35.xml"/><Relationship Id="rId4" Type="http://schemas.openxmlformats.org/officeDocument/2006/relationships/tags" Target="../tags/tag25.xml"/><Relationship Id="rId9" Type="http://schemas.openxmlformats.org/officeDocument/2006/relationships/tags" Target="../tags/tag3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tags" Target="../tags/tag33.xml"/><Relationship Id="rId7" Type="http://schemas.microsoft.com/office/2007/relationships/hdphoto" Target="../media/hdphoto2.wdp"/><Relationship Id="rId12" Type="http://schemas.microsoft.com/office/2007/relationships/diagramDrawing" Target="../diagrams/drawing1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7.jpeg"/><Relationship Id="rId11" Type="http://schemas.openxmlformats.org/officeDocument/2006/relationships/diagramColors" Target="../diagrams/colors1.xml"/><Relationship Id="rId5" Type="http://schemas.openxmlformats.org/officeDocument/2006/relationships/notesSlide" Target="../notesSlides/notesSlide7.xml"/><Relationship Id="rId10" Type="http://schemas.openxmlformats.org/officeDocument/2006/relationships/diagramQuickStyle" Target="../diagrams/quickStyle1.xml"/><Relationship Id="rId4" Type="http://schemas.openxmlformats.org/officeDocument/2006/relationships/slideLayout" Target="../slideLayouts/slideLayout35.xml"/><Relationship Id="rId9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slideLayout" Target="../slideLayouts/slideLayout35.xml"/><Relationship Id="rId7" Type="http://schemas.openxmlformats.org/officeDocument/2006/relationships/diagramQuickStyle" Target="../diagrams/quickStyle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notesSlide" Target="../notesSlides/notesSlide8.xml"/><Relationship Id="rId9" Type="http://schemas.microsoft.com/office/2007/relationships/diagramDrawing" Target="../diagrams/drawing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10" Type="http://schemas.openxmlformats.org/officeDocument/2006/relationships/notesSlide" Target="../notesSlides/notesSlide9.xml"/><Relationship Id="rId4" Type="http://schemas.openxmlformats.org/officeDocument/2006/relationships/tags" Target="../tags/tag39.xml"/><Relationship Id="rId9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7" descr="background-pag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mphec2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2E63A5"/>
              </a:clrFrom>
              <a:clrTo>
                <a:srgbClr val="2E63A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9752" y="2996952"/>
            <a:ext cx="4254500" cy="322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5" name="Ink 24"/>
              <p14:cNvContentPartPr/>
              <p14:nvPr>
                <p:custDataLst>
                  <p:tags r:id="rId3"/>
                </p:custDataLst>
              </p14:nvPr>
            </p14:nvContentPartPr>
            <p14:xfrm>
              <a:off x="13827175" y="-325375"/>
              <a:ext cx="164160" cy="4356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820695" y="-329335"/>
                <a:ext cx="174600" cy="54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107504" y="-436503"/>
            <a:ext cx="8964488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4400" dirty="0">
              <a:solidFill>
                <a:srgbClr val="000066"/>
              </a:solidFill>
              <a:latin typeface="Impact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r-CA" sz="2400" dirty="0" smtClean="0">
                <a:solidFill>
                  <a:srgbClr val="000066"/>
                </a:solidFill>
                <a:latin typeface="Impact" pitchFamily="34" charset="0"/>
              </a:rPr>
              <a:t>Commission de l’enseignement supérieur des Provinces maritimes</a:t>
            </a:r>
          </a:p>
          <a:p>
            <a:pPr algn="ctr" fontAlgn="base">
              <a:spcBef>
                <a:spcPts val="3000"/>
              </a:spcBef>
              <a:spcAft>
                <a:spcPct val="0"/>
              </a:spcAft>
            </a:pPr>
            <a:r>
              <a:rPr lang="fr-FR" sz="4000" dirty="0" smtClean="0">
                <a:solidFill>
                  <a:schemeClr val="bg1"/>
                </a:solidFill>
                <a:latin typeface="Impact" pitchFamily="34" charset="0"/>
              </a:rPr>
              <a:t>Aperçu </a:t>
            </a:r>
            <a:r>
              <a:rPr lang="fr-FR" sz="4000" dirty="0">
                <a:solidFill>
                  <a:schemeClr val="bg1"/>
                </a:solidFill>
                <a:latin typeface="Impact" pitchFamily="34" charset="0"/>
              </a:rPr>
              <a:t>du projet de la </a:t>
            </a:r>
            <a:r>
              <a:rPr lang="fr-FR" sz="4000" dirty="0" smtClean="0">
                <a:solidFill>
                  <a:schemeClr val="bg1"/>
                </a:solidFill>
                <a:latin typeface="Impact" pitchFamily="34" charset="0"/>
              </a:rPr>
              <a:t>Commission: </a:t>
            </a:r>
          </a:p>
          <a:p>
            <a:pPr algn="ctr" fontAlgn="base">
              <a:spcAft>
                <a:spcPct val="0"/>
              </a:spcAft>
            </a:pPr>
            <a:r>
              <a:rPr lang="fr-CA" sz="4000" dirty="0">
                <a:solidFill>
                  <a:srgbClr val="FFFFFF"/>
                </a:solidFill>
                <a:latin typeface="Impact" pitchFamily="34" charset="0"/>
              </a:rPr>
              <a:t>Mise en œuvre projetée</a:t>
            </a:r>
            <a:endParaRPr lang="en-US" sz="4000" dirty="0">
              <a:solidFill>
                <a:srgbClr val="FFFFFF"/>
              </a:solidFill>
              <a:latin typeface="Impact" pitchFamily="34" charset="0"/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fr-CA" sz="2400" b="1" dirty="0" smtClean="0">
              <a:latin typeface="Impact" pitchFamily="34" charset="0"/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fr-CA" sz="2400" b="1" dirty="0" smtClean="0">
              <a:latin typeface="Impact" pitchFamily="34" charset="0"/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fr-CA" sz="2400" b="1" dirty="0" smtClean="0">
              <a:latin typeface="Impact" pitchFamily="34" charset="0"/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fr-CA" sz="2400" b="1" dirty="0">
              <a:latin typeface="Impact" pitchFamily="34" charset="0"/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fr-CA" sz="4400" b="1" dirty="0">
              <a:latin typeface="Impact" pitchFamily="34" charset="0"/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fr-CA" sz="2400" b="1" dirty="0" smtClean="0">
              <a:latin typeface="Impact" pitchFamily="34" charset="0"/>
            </a:endParaRPr>
          </a:p>
          <a:p>
            <a:pPr algn="ctr" fontAlgn="base">
              <a:spcAft>
                <a:spcPct val="0"/>
              </a:spcAft>
            </a:pPr>
            <a:r>
              <a:rPr lang="fr-CA" sz="2400" dirty="0">
                <a:solidFill>
                  <a:srgbClr val="000066"/>
                </a:solidFill>
                <a:latin typeface="Arial Black" pitchFamily="34" charset="0"/>
              </a:rPr>
              <a:t>Forum sur l’assurance de la qualité :</a:t>
            </a:r>
          </a:p>
          <a:p>
            <a:pPr algn="ctr" fontAlgn="base">
              <a:spcAft>
                <a:spcPct val="0"/>
              </a:spcAft>
            </a:pPr>
            <a:r>
              <a:rPr lang="fr-FR" sz="2400" dirty="0">
                <a:solidFill>
                  <a:srgbClr val="000066"/>
                </a:solidFill>
                <a:latin typeface="Arial Black" pitchFamily="34" charset="0"/>
              </a:rPr>
              <a:t>Vers une approche axée sur l’étudiant </a:t>
            </a:r>
            <a:endParaRPr lang="en-US" sz="2400" dirty="0">
              <a:solidFill>
                <a:srgbClr val="000066"/>
              </a:solidFill>
              <a:latin typeface="Arial Black" pitchFamily="34" charset="0"/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r>
              <a:rPr lang="en-CA" sz="2000" dirty="0" smtClean="0">
                <a:solidFill>
                  <a:srgbClr val="000066"/>
                </a:solidFill>
                <a:latin typeface="Arial Black" pitchFamily="34" charset="0"/>
              </a:rPr>
              <a:t>Le 25 mars 2013</a:t>
            </a:r>
            <a:endParaRPr lang="en-CA" sz="2000" dirty="0">
              <a:solidFill>
                <a:srgbClr val="000066"/>
              </a:solidFill>
              <a:latin typeface="Arial Black" pitchFamily="34" charset="0"/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8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Deuxième </a:t>
            </a:r>
            <a:r>
              <a:rPr lang="fr-CA" dirty="0" smtClean="0"/>
              <a:t>cycle : étape 2</a:t>
            </a:r>
            <a:endParaRPr lang="fr-CA" noProof="0" dirty="0"/>
          </a:p>
        </p:txBody>
      </p:sp>
      <p:sp>
        <p:nvSpPr>
          <p:cNvPr id="5" name="Oval 4"/>
          <p:cNvSpPr/>
          <p:nvPr>
            <p:custDataLst>
              <p:tags r:id="rId2"/>
            </p:custDataLst>
          </p:nvPr>
        </p:nvSpPr>
        <p:spPr bwMode="auto">
          <a:xfrm>
            <a:off x="2250012" y="1196752"/>
            <a:ext cx="4284476" cy="18362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CA" sz="4400" b="1" dirty="0" err="1"/>
              <a:t>Visite</a:t>
            </a:r>
            <a:r>
              <a:rPr lang="en-CA" sz="4400" b="1" dirty="0"/>
              <a:t> du campus</a:t>
            </a:r>
            <a:endParaRPr lang="en-US" sz="4400" dirty="0"/>
          </a:p>
        </p:txBody>
      </p:sp>
      <p:sp>
        <p:nvSpPr>
          <p:cNvPr id="8" name="Rounded Rectangle 7"/>
          <p:cNvSpPr/>
          <p:nvPr>
            <p:custDataLst>
              <p:tags r:id="rId3"/>
            </p:custDataLst>
          </p:nvPr>
        </p:nvSpPr>
        <p:spPr bwMode="auto">
          <a:xfrm>
            <a:off x="395536" y="3429000"/>
            <a:ext cx="3960440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Rencontrer les représentants de l’établissement</a:t>
            </a:r>
          </a:p>
        </p:txBody>
      </p:sp>
      <p:sp>
        <p:nvSpPr>
          <p:cNvPr id="11" name="Rounded Rectangle 10"/>
          <p:cNvSpPr/>
          <p:nvPr>
            <p:custDataLst>
              <p:tags r:id="rId4"/>
            </p:custDataLst>
          </p:nvPr>
        </p:nvSpPr>
        <p:spPr bwMode="auto">
          <a:xfrm>
            <a:off x="4644008" y="3429000"/>
            <a:ext cx="3960440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Rencontrer les étudiants</a:t>
            </a:r>
          </a:p>
        </p:txBody>
      </p:sp>
      <p:sp>
        <p:nvSpPr>
          <p:cNvPr id="12" name="Rounded Rectangle 11"/>
          <p:cNvSpPr/>
          <p:nvPr>
            <p:custDataLst>
              <p:tags r:id="rId5"/>
            </p:custDataLst>
          </p:nvPr>
        </p:nvSpPr>
        <p:spPr bwMode="auto">
          <a:xfrm>
            <a:off x="2555776" y="4869160"/>
            <a:ext cx="3960440" cy="12241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200" b="1" dirty="0" smtClean="0">
                <a:solidFill>
                  <a:schemeClr val="bg1"/>
                </a:solidFill>
              </a:rPr>
              <a:t>Examiner les dossiers d’évaluation du programme ou de l’unité</a:t>
            </a:r>
            <a:endParaRPr kumimoji="0" lang="fr-CA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485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Deuxième </a:t>
            </a:r>
            <a:r>
              <a:rPr lang="fr-CA" dirty="0" smtClean="0"/>
              <a:t>cycle : étape </a:t>
            </a:r>
            <a:r>
              <a:rPr lang="fr-CA" noProof="0" dirty="0" smtClean="0"/>
              <a:t>3</a:t>
            </a:r>
            <a:endParaRPr lang="fr-CA" noProof="0" dirty="0"/>
          </a:p>
        </p:txBody>
      </p:sp>
      <p:sp>
        <p:nvSpPr>
          <p:cNvPr id="5" name="Round Diagonal Corner Rectangle 4"/>
          <p:cNvSpPr/>
          <p:nvPr>
            <p:custDataLst>
              <p:tags r:id="rId2"/>
            </p:custDataLst>
          </p:nvPr>
        </p:nvSpPr>
        <p:spPr bwMode="auto">
          <a:xfrm>
            <a:off x="323528" y="1700808"/>
            <a:ext cx="3312368" cy="3672408"/>
          </a:xfrm>
          <a:prstGeom prst="round2Diag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z="4400" b="1" dirty="0"/>
              <a:t>Rapport </a:t>
            </a:r>
            <a:r>
              <a:rPr lang="en-CA" sz="4400" b="1" dirty="0" err="1"/>
              <a:t>provisoire</a:t>
            </a:r>
            <a:endParaRPr lang="en-US" sz="4400" b="1" dirty="0"/>
          </a:p>
        </p:txBody>
      </p:sp>
      <p:sp>
        <p:nvSpPr>
          <p:cNvPr id="7" name="Right Arrow 6"/>
          <p:cNvSpPr/>
          <p:nvPr>
            <p:custDataLst>
              <p:tags r:id="rId3"/>
            </p:custDataLst>
          </p:nvPr>
        </p:nvSpPr>
        <p:spPr bwMode="auto">
          <a:xfrm>
            <a:off x="3635896" y="2043432"/>
            <a:ext cx="5328592" cy="2952328"/>
          </a:xfrm>
          <a:prstGeom prst="rightArrow">
            <a:avLst>
              <a:gd name="adj1" fmla="val 83059"/>
              <a:gd name="adj2" fmla="val 50000"/>
            </a:avLst>
          </a:prstGeom>
          <a:solidFill>
            <a:srgbClr val="00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sz="3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Recommandations à l’établissement</a:t>
            </a:r>
          </a:p>
        </p:txBody>
      </p:sp>
    </p:spTree>
    <p:extLst>
      <p:ext uri="{BB962C8B-B14F-4D97-AF65-F5344CB8AC3E}">
        <p14:creationId xmlns:p14="http://schemas.microsoft.com/office/powerpoint/2010/main" val="28627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Deuxième </a:t>
            </a:r>
            <a:r>
              <a:rPr lang="fr-CA" dirty="0" smtClean="0"/>
              <a:t>cycle : étape 4</a:t>
            </a:r>
            <a:endParaRPr lang="fr-CA" noProof="0" dirty="0"/>
          </a:p>
        </p:txBody>
      </p:sp>
      <p:sp>
        <p:nvSpPr>
          <p:cNvPr id="4" name="Oval 3"/>
          <p:cNvSpPr/>
          <p:nvPr>
            <p:custDataLst>
              <p:tags r:id="rId2"/>
            </p:custDataLst>
          </p:nvPr>
        </p:nvSpPr>
        <p:spPr bwMode="auto">
          <a:xfrm>
            <a:off x="1187624" y="1412776"/>
            <a:ext cx="6696744" cy="352839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4400" b="1" dirty="0"/>
              <a:t>Plan </a:t>
            </a:r>
            <a:r>
              <a:rPr lang="en-US" sz="4400" b="1" dirty="0" err="1"/>
              <a:t>d'action</a:t>
            </a:r>
            <a:r>
              <a:rPr lang="en-US" sz="4400" b="1" dirty="0"/>
              <a:t> </a:t>
            </a:r>
            <a:r>
              <a:rPr lang="en-US" sz="3600" dirty="0"/>
              <a:t>(</a:t>
            </a:r>
            <a:r>
              <a:rPr lang="en-US" sz="3600" dirty="0" err="1" smtClean="0"/>
              <a:t>établissement</a:t>
            </a:r>
            <a:r>
              <a:rPr lang="en-US" sz="3600" dirty="0" smtClean="0"/>
              <a:t>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764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>
            <p:custDataLst>
              <p:tags r:id="rId1"/>
            </p:custDataLst>
          </p:nvPr>
        </p:nvGrpSpPr>
        <p:grpSpPr>
          <a:xfrm>
            <a:off x="6300192" y="1700808"/>
            <a:ext cx="1944216" cy="2736304"/>
            <a:chOff x="6300192" y="1484784"/>
            <a:chExt cx="1944216" cy="2736304"/>
          </a:xfrm>
        </p:grpSpPr>
        <p:grpSp>
          <p:nvGrpSpPr>
            <p:cNvPr id="12" name="Group 11"/>
            <p:cNvGrpSpPr/>
            <p:nvPr/>
          </p:nvGrpSpPr>
          <p:grpSpPr>
            <a:xfrm>
              <a:off x="6300192" y="1484784"/>
              <a:ext cx="1512168" cy="2016224"/>
              <a:chOff x="6084168" y="1628800"/>
              <a:chExt cx="1512168" cy="2016224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6084168" y="1628800"/>
                <a:ext cx="1440160" cy="648072"/>
              </a:xfrm>
              <a:prstGeom prst="rect">
                <a:avLst/>
              </a:prstGeom>
              <a:solidFill>
                <a:srgbClr val="0099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8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 rot="5400000">
                <a:off x="6264188" y="2312876"/>
                <a:ext cx="2016224" cy="648072"/>
              </a:xfrm>
              <a:prstGeom prst="rect">
                <a:avLst/>
              </a:prstGeom>
              <a:solidFill>
                <a:srgbClr val="0099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8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Trebuchet MS" pitchFamily="34" charset="0"/>
                </a:endParaRPr>
              </a:p>
            </p:txBody>
          </p:sp>
        </p:grpSp>
        <p:sp>
          <p:nvSpPr>
            <p:cNvPr id="10" name="Isosceles Triangle 9"/>
            <p:cNvSpPr/>
            <p:nvPr/>
          </p:nvSpPr>
          <p:spPr bwMode="auto">
            <a:xfrm rot="10800000">
              <a:off x="6732240" y="3501008"/>
              <a:ext cx="1512168" cy="720080"/>
            </a:xfrm>
            <a:prstGeom prst="triangle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Trebuchet MS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Deuxième </a:t>
            </a:r>
            <a:r>
              <a:rPr lang="fr-CA" dirty="0" smtClean="0"/>
              <a:t>cycle : étape </a:t>
            </a:r>
            <a:r>
              <a:rPr lang="fr-CA" noProof="0" dirty="0" smtClean="0"/>
              <a:t>5</a:t>
            </a:r>
            <a:endParaRPr lang="fr-CA" noProof="0" dirty="0"/>
          </a:p>
        </p:txBody>
      </p:sp>
      <p:sp>
        <p:nvSpPr>
          <p:cNvPr id="4" name="Rounded Rectangle 3"/>
          <p:cNvSpPr/>
          <p:nvPr>
            <p:custDataLst>
              <p:tags r:id="rId3"/>
            </p:custDataLst>
          </p:nvPr>
        </p:nvSpPr>
        <p:spPr bwMode="auto">
          <a:xfrm>
            <a:off x="2555776" y="1052736"/>
            <a:ext cx="3888432" cy="2016224"/>
          </a:xfrm>
          <a:prstGeom prst="roundRect">
            <a:avLst/>
          </a:prstGeom>
          <a:solidFill>
            <a:srgbClr val="00206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fr-CA" sz="4800" b="1" dirty="0"/>
              <a:t>Rapport final</a:t>
            </a:r>
          </a:p>
        </p:txBody>
      </p:sp>
      <p:grpSp>
        <p:nvGrpSpPr>
          <p:cNvPr id="11" name="Group 10"/>
          <p:cNvGrpSpPr/>
          <p:nvPr>
            <p:custDataLst>
              <p:tags r:id="rId4"/>
            </p:custDataLst>
          </p:nvPr>
        </p:nvGrpSpPr>
        <p:grpSpPr>
          <a:xfrm>
            <a:off x="899592" y="1700808"/>
            <a:ext cx="1656184" cy="2736304"/>
            <a:chOff x="755576" y="1628800"/>
            <a:chExt cx="1656184" cy="2736304"/>
          </a:xfrm>
        </p:grpSpPr>
        <p:sp>
          <p:nvSpPr>
            <p:cNvPr id="5" name="Rectangle 4"/>
            <p:cNvSpPr/>
            <p:nvPr/>
          </p:nvSpPr>
          <p:spPr bwMode="auto">
            <a:xfrm>
              <a:off x="1295636" y="1628800"/>
              <a:ext cx="1116124" cy="648072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03548" y="2312876"/>
              <a:ext cx="2016224" cy="648072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 rot="10800000">
              <a:off x="755576" y="3645024"/>
              <a:ext cx="1512168" cy="720080"/>
            </a:xfrm>
            <a:prstGeom prst="triangle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Trebuchet MS" pitchFamily="34" charset="0"/>
              </a:endParaRPr>
            </a:p>
          </p:txBody>
        </p:sp>
      </p:grpSp>
      <p:sp>
        <p:nvSpPr>
          <p:cNvPr id="14" name="Oval 13"/>
          <p:cNvSpPr/>
          <p:nvPr>
            <p:custDataLst>
              <p:tags r:id="rId5"/>
            </p:custDataLst>
          </p:nvPr>
        </p:nvSpPr>
        <p:spPr bwMode="auto">
          <a:xfrm>
            <a:off x="107504" y="4077072"/>
            <a:ext cx="3312368" cy="216024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000" b="1" dirty="0" smtClean="0">
                <a:solidFill>
                  <a:srgbClr val="002060"/>
                </a:solidFill>
                <a:latin typeface="Arial Black" pitchFamily="34" charset="0"/>
              </a:rPr>
              <a:t>Envoyé à l’établissement</a:t>
            </a:r>
            <a:endParaRPr kumimoji="0" lang="fr-C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Black" pitchFamily="34" charset="0"/>
            </a:endParaRPr>
          </a:p>
        </p:txBody>
      </p:sp>
      <p:sp>
        <p:nvSpPr>
          <p:cNvPr id="15" name="Oval 14"/>
          <p:cNvSpPr/>
          <p:nvPr>
            <p:custDataLst>
              <p:tags r:id="rId6"/>
            </p:custDataLst>
          </p:nvPr>
        </p:nvSpPr>
        <p:spPr bwMode="auto">
          <a:xfrm>
            <a:off x="5724128" y="4077072"/>
            <a:ext cx="3312368" cy="20882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000" b="1" dirty="0" smtClean="0">
                <a:solidFill>
                  <a:srgbClr val="002060"/>
                </a:solidFill>
                <a:latin typeface="Arial Black" pitchFamily="34" charset="0"/>
              </a:rPr>
              <a:t>Affiché sur le site Web de la CESPM</a:t>
            </a:r>
            <a:endParaRPr kumimoji="0" lang="fr-C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Black" pitchFamily="34" charset="0"/>
            </a:endParaRPr>
          </a:p>
        </p:txBody>
      </p:sp>
      <p:sp>
        <p:nvSpPr>
          <p:cNvPr id="16" name="Cross 15"/>
          <p:cNvSpPr/>
          <p:nvPr>
            <p:custDataLst>
              <p:tags r:id="rId7"/>
            </p:custDataLst>
          </p:nvPr>
        </p:nvSpPr>
        <p:spPr bwMode="auto">
          <a:xfrm>
            <a:off x="3779912" y="4365104"/>
            <a:ext cx="1584176" cy="1584176"/>
          </a:xfrm>
          <a:prstGeom prst="plus">
            <a:avLst>
              <a:gd name="adj" fmla="val 33355"/>
            </a:avLst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47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noProof="0" dirty="0" smtClean="0"/>
              <a:t>Deuxième cycle : étape 6</a:t>
            </a:r>
            <a:endParaRPr lang="fr-CA" noProof="0" dirty="0"/>
          </a:p>
        </p:txBody>
      </p:sp>
      <p:sp>
        <p:nvSpPr>
          <p:cNvPr id="4" name="Round Diagonal Corner Rectangle 3"/>
          <p:cNvSpPr/>
          <p:nvPr>
            <p:custDataLst>
              <p:tags r:id="rId2"/>
            </p:custDataLst>
          </p:nvPr>
        </p:nvSpPr>
        <p:spPr bwMode="auto">
          <a:xfrm>
            <a:off x="467544" y="1412776"/>
            <a:ext cx="8208912" cy="2448272"/>
          </a:xfrm>
          <a:prstGeom prst="round2Diag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120000"/>
            </a:pPr>
            <a:r>
              <a:rPr lang="en-US" sz="4800" b="1" dirty="0" err="1">
                <a:solidFill>
                  <a:schemeClr val="tx1"/>
                </a:solidFill>
              </a:rPr>
              <a:t>Suivi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sur</a:t>
            </a:r>
            <a:r>
              <a:rPr lang="en-US" sz="4800" b="1" dirty="0">
                <a:solidFill>
                  <a:schemeClr val="tx1"/>
                </a:solidFill>
              </a:rPr>
              <a:t> la </a:t>
            </a:r>
            <a:r>
              <a:rPr lang="en-US" sz="4800" b="1" dirty="0" err="1">
                <a:solidFill>
                  <a:schemeClr val="tx1"/>
                </a:solidFill>
              </a:rPr>
              <a:t>mise</a:t>
            </a:r>
            <a:r>
              <a:rPr lang="en-US" sz="4800" b="1" dirty="0">
                <a:solidFill>
                  <a:schemeClr val="tx1"/>
                </a:solidFill>
              </a:rPr>
              <a:t> en </a:t>
            </a:r>
            <a:r>
              <a:rPr lang="en-US" sz="4800" b="1" dirty="0" err="1">
                <a:solidFill>
                  <a:schemeClr val="tx1"/>
                </a:solidFill>
              </a:rPr>
              <a:t>œuvre</a:t>
            </a:r>
            <a:r>
              <a:rPr lang="en-US" sz="4800" b="1" dirty="0">
                <a:solidFill>
                  <a:schemeClr val="tx1"/>
                </a:solidFill>
              </a:rPr>
              <a:t> du plan </a:t>
            </a:r>
            <a:r>
              <a:rPr lang="en-US" sz="4800" b="1" dirty="0" err="1" smtClean="0">
                <a:solidFill>
                  <a:schemeClr val="tx1"/>
                </a:solidFill>
              </a:rPr>
              <a:t>d'action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4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Deuxième cycle : vers la mise en œuvre </a:t>
            </a:r>
            <a:endParaRPr lang="fr-CA" noProof="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49337840"/>
              </p:ext>
            </p:extLst>
          </p:nvPr>
        </p:nvGraphicFramePr>
        <p:xfrm>
          <a:off x="-1077888" y="908720"/>
          <a:ext cx="84582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1026" name="Picture 2" descr="C:\Users\Meranda\AppData\Local\Microsoft\Windows\Temporary Internet Files\Content.IE5\NXK3T39V\MP900411749[1]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52736"/>
            <a:ext cx="2987824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40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noProof="0" dirty="0" smtClean="0"/>
              <a:t>Prochaines étapes</a:t>
            </a:r>
            <a:endParaRPr lang="fr-CA" noProof="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19605912"/>
              </p:ext>
            </p:extLst>
          </p:nvPr>
        </p:nvGraphicFramePr>
        <p:xfrm>
          <a:off x="381000" y="1066800"/>
          <a:ext cx="84582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1602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Groupe</a:t>
            </a:r>
            <a:r>
              <a:rPr lang="en-US" dirty="0" smtClean="0"/>
              <a:t> de discussion No.3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458200" cy="349763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457200" lvl="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fr-CA" dirty="0"/>
              <a:t>Dans quelles mesures les différentes étapes envisagées pour la mise en œuvre du deuxième cycle du processus de vérification conviennent-elles? Quels changements devraient être envisagés? </a:t>
            </a:r>
            <a:endParaRPr lang="en-US" dirty="0"/>
          </a:p>
          <a:p>
            <a:pPr marL="457200" lvl="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fr-CA" dirty="0"/>
              <a:t>Quels sont les principaux avantages et désavantages de l’approche proposée? Du point de vue des établissements? Des étudiants? Des gouvernements? Du public?</a:t>
            </a:r>
            <a:endParaRPr lang="en-US" dirty="0"/>
          </a:p>
          <a:p>
            <a:pPr marL="457200" lvl="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fr-CA" dirty="0"/>
              <a:t>Y a-t-il des mécanismes de rechange pour mettre en œuvre un processus de vérification qui permettrait d’atteindre les objectifs de façon plus efficace? 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899592" y="1130027"/>
            <a:ext cx="7272808" cy="165618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3200" dirty="0"/>
              <a:t>Approche proposée pour la mise en œuvre du deuxième cycle du processus de vérification </a:t>
            </a:r>
            <a:endParaRPr kumimoji="0" lang="en-CA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76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background-pag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81947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8" descr="MPHEC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/>
          <a:srcRect l="710" t="5930" r="851" b="3893"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4212" y="476672"/>
            <a:ext cx="777557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sz="60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Merci 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sz="60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Mireille Duguay, DG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6911752" y="5992059"/>
            <a:ext cx="22322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fr-CA" sz="1000" dirty="0" smtClean="0">
                <a:solidFill>
                  <a:schemeClr val="bg1"/>
                </a:solidFill>
                <a:latin typeface="+mj-lt"/>
              </a:rPr>
              <a:t>82, rue Westmorland, suite 401</a:t>
            </a:r>
          </a:p>
          <a:p>
            <a:r>
              <a:rPr lang="fr-CA" sz="1000" dirty="0" smtClean="0">
                <a:solidFill>
                  <a:schemeClr val="bg1"/>
                </a:solidFill>
                <a:latin typeface="+mj-lt"/>
              </a:rPr>
              <a:t>Fredericton (N.-B.)  E3B 5H1</a:t>
            </a:r>
          </a:p>
          <a:p>
            <a:r>
              <a:rPr lang="fr-CA" sz="1000" dirty="0" smtClean="0">
                <a:solidFill>
                  <a:schemeClr val="bg1"/>
                </a:solidFill>
                <a:latin typeface="+mj-lt"/>
              </a:rPr>
              <a:t>Téléphone : 506-453-2844</a:t>
            </a:r>
          </a:p>
          <a:p>
            <a:r>
              <a:rPr lang="fr-CA" sz="1000" dirty="0" smtClean="0">
                <a:solidFill>
                  <a:schemeClr val="bg1"/>
                </a:solidFill>
                <a:latin typeface="+mj-lt"/>
              </a:rPr>
              <a:t>Télécopieur : 506-453-2106</a:t>
            </a:r>
          </a:p>
          <a:p>
            <a:r>
              <a:rPr lang="fr-CA" sz="1000" dirty="0" smtClean="0">
                <a:solidFill>
                  <a:schemeClr val="bg1"/>
                </a:solidFill>
                <a:latin typeface="+mj-lt"/>
              </a:rPr>
              <a:t>MDuguay@mphec.ca </a:t>
            </a:r>
            <a:endParaRPr lang="fr-CA" sz="1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91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fr-CA" noProof="0" dirty="0" smtClean="0">
                <a:cs typeface="Arial" pitchFamily="34" charset="0"/>
              </a:rPr>
              <a:t>Collaboration avec les établissements pour maintenir la qualité</a:t>
            </a:r>
            <a:endParaRPr lang="fr-CA" noProof="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0" name="Freeform 9"/>
          <p:cNvSpPr/>
          <p:nvPr>
            <p:custDataLst>
              <p:tags r:id="rId2"/>
            </p:custDataLst>
          </p:nvPr>
        </p:nvSpPr>
        <p:spPr>
          <a:xfrm>
            <a:off x="208774" y="1124744"/>
            <a:ext cx="3715154" cy="5217791"/>
          </a:xfrm>
          <a:custGeom>
            <a:avLst/>
            <a:gdLst>
              <a:gd name="connsiteX0" fmla="*/ 0 w 3480081"/>
              <a:gd name="connsiteY0" fmla="*/ 2608896 h 5217791"/>
              <a:gd name="connsiteX1" fmla="*/ 1740041 w 3480081"/>
              <a:gd name="connsiteY1" fmla="*/ 0 h 5217791"/>
              <a:gd name="connsiteX2" fmla="*/ 3480082 w 3480081"/>
              <a:gd name="connsiteY2" fmla="*/ 2608896 h 5217791"/>
              <a:gd name="connsiteX3" fmla="*/ 1740041 w 3480081"/>
              <a:gd name="connsiteY3" fmla="*/ 5217792 h 5217791"/>
              <a:gd name="connsiteX4" fmla="*/ 0 w 3480081"/>
              <a:gd name="connsiteY4" fmla="*/ 2608896 h 5217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081" h="5217791">
                <a:moveTo>
                  <a:pt x="0" y="2608896"/>
                </a:moveTo>
                <a:cubicBezTo>
                  <a:pt x="0" y="1168043"/>
                  <a:pt x="779043" y="0"/>
                  <a:pt x="1740041" y="0"/>
                </a:cubicBezTo>
                <a:cubicBezTo>
                  <a:pt x="2701039" y="0"/>
                  <a:pt x="3480082" y="1168043"/>
                  <a:pt x="3480082" y="2608896"/>
                </a:cubicBezTo>
                <a:cubicBezTo>
                  <a:pt x="3480082" y="4049749"/>
                  <a:pt x="2701039" y="5217792"/>
                  <a:pt x="1740041" y="5217792"/>
                </a:cubicBezTo>
                <a:cubicBezTo>
                  <a:pt x="779043" y="5217792"/>
                  <a:pt x="0" y="4049749"/>
                  <a:pt x="0" y="260889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126" tIns="794608" rIns="540126" bIns="794608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2800" dirty="0" smtClean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La CESPM approuve les programmes</a:t>
            </a:r>
            <a:r>
              <a:rPr lang="fr-CA" sz="1600" dirty="0" smtClean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 (nouveaux-modifiés)</a:t>
            </a:r>
            <a:r>
              <a:rPr lang="fr-CA" sz="2400" dirty="0" smtClean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  </a:t>
            </a:r>
            <a:r>
              <a:rPr lang="fr-CA" sz="1600" dirty="0" smtClean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(avant leur mise en œuvre) </a:t>
            </a:r>
            <a:r>
              <a:rPr lang="fr-CA" dirty="0" smtClean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à la condition suivante : évaluation par l’établissement.</a:t>
            </a:r>
          </a:p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dirty="0" smtClean="0">
              <a:solidFill>
                <a:srgbClr val="FFFFFF"/>
              </a:solidFill>
              <a:latin typeface="Arial Black" pitchFamily="34" charset="0"/>
              <a:cs typeface="Aharoni" pitchFamily="2" charset="-79"/>
            </a:endParaRPr>
          </a:p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2800" dirty="0">
              <a:solidFill>
                <a:srgbClr val="FFFFFF"/>
              </a:solidFill>
            </a:endParaRPr>
          </a:p>
        </p:txBody>
      </p:sp>
      <p:sp>
        <p:nvSpPr>
          <p:cNvPr id="11" name="Freeform 10"/>
          <p:cNvSpPr/>
          <p:nvPr>
            <p:custDataLst>
              <p:tags r:id="rId3"/>
            </p:custDataLst>
          </p:nvPr>
        </p:nvSpPr>
        <p:spPr>
          <a:xfrm>
            <a:off x="5220072" y="1064353"/>
            <a:ext cx="3685924" cy="5020992"/>
          </a:xfrm>
          <a:custGeom>
            <a:avLst/>
            <a:gdLst>
              <a:gd name="connsiteX0" fmla="*/ 0 w 3480081"/>
              <a:gd name="connsiteY0" fmla="*/ 2510496 h 5020992"/>
              <a:gd name="connsiteX1" fmla="*/ 1740041 w 3480081"/>
              <a:gd name="connsiteY1" fmla="*/ 0 h 5020992"/>
              <a:gd name="connsiteX2" fmla="*/ 3480082 w 3480081"/>
              <a:gd name="connsiteY2" fmla="*/ 2510496 h 5020992"/>
              <a:gd name="connsiteX3" fmla="*/ 1740041 w 3480081"/>
              <a:gd name="connsiteY3" fmla="*/ 5020992 h 5020992"/>
              <a:gd name="connsiteX4" fmla="*/ 0 w 3480081"/>
              <a:gd name="connsiteY4" fmla="*/ 2510496 h 502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081" h="5020992">
                <a:moveTo>
                  <a:pt x="0" y="2510496"/>
                </a:moveTo>
                <a:cubicBezTo>
                  <a:pt x="0" y="1123987"/>
                  <a:pt x="779043" y="0"/>
                  <a:pt x="1740041" y="0"/>
                </a:cubicBezTo>
                <a:cubicBezTo>
                  <a:pt x="2701039" y="0"/>
                  <a:pt x="3480082" y="1123987"/>
                  <a:pt x="3480082" y="2510496"/>
                </a:cubicBezTo>
                <a:cubicBezTo>
                  <a:pt x="3480082" y="3897005"/>
                  <a:pt x="2701039" y="5020992"/>
                  <a:pt x="1740041" y="5020992"/>
                </a:cubicBezTo>
                <a:cubicBezTo>
                  <a:pt x="779043" y="5020992"/>
                  <a:pt x="0" y="3897005"/>
                  <a:pt x="0" y="2510496"/>
                </a:cubicBezTo>
                <a:close/>
              </a:path>
            </a:pathLst>
          </a:custGeom>
          <a:solidFill>
            <a:srgbClr val="CADDF7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-1520048"/>
              <a:satOff val="-26230"/>
              <a:lumOff val="71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5206" tIns="770867" rIns="545206" bIns="770867" numCol="1" spcCol="1270" anchor="ctr" anchorCtr="0">
            <a:noAutofit/>
          </a:bodyPr>
          <a:lstStyle/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CA" sz="2800" b="1" dirty="0" smtClean="0">
              <a:solidFill>
                <a:srgbClr val="000056"/>
              </a:solidFill>
              <a:latin typeface="Arial Black" pitchFamily="34" charset="0"/>
              <a:cs typeface="Aharoni" pitchFamily="2" charset="-79"/>
            </a:endParaRPr>
          </a:p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CA" sz="2800" b="1" dirty="0">
              <a:solidFill>
                <a:srgbClr val="000056"/>
              </a:solidFill>
              <a:latin typeface="Arial Black" pitchFamily="34" charset="0"/>
              <a:cs typeface="Aharoni" pitchFamily="2" charset="-79"/>
            </a:endParaRPr>
          </a:p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2800" b="1" dirty="0" smtClean="0">
              <a:solidFill>
                <a:srgbClr val="000056"/>
              </a:solidFill>
              <a:latin typeface="Arial Black" pitchFamily="34" charset="0"/>
              <a:cs typeface="Aharoni" pitchFamily="2" charset="-79"/>
            </a:endParaRPr>
          </a:p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2800" b="1" dirty="0" smtClean="0">
                <a:solidFill>
                  <a:srgbClr val="000056"/>
                </a:solidFill>
                <a:latin typeface="Arial Black" pitchFamily="34" charset="0"/>
                <a:cs typeface="Aharoni" pitchFamily="2" charset="-79"/>
              </a:rPr>
              <a:t>Les universités évaluent les programmes et les services existants </a:t>
            </a:r>
            <a:r>
              <a:rPr lang="fr-CA" sz="2000" b="1" dirty="0" smtClean="0">
                <a:solidFill>
                  <a:srgbClr val="000056"/>
                </a:solidFill>
                <a:latin typeface="Arial Black" pitchFamily="34" charset="0"/>
                <a:cs typeface="Aharoni" pitchFamily="2" charset="-79"/>
              </a:rPr>
              <a:t>(continu).</a:t>
            </a:r>
          </a:p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800" dirty="0">
              <a:solidFill>
                <a:srgbClr val="000056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2" name="Freeform 11"/>
          <p:cNvSpPr/>
          <p:nvPr>
            <p:custDataLst>
              <p:tags r:id="rId4"/>
            </p:custDataLst>
          </p:nvPr>
        </p:nvSpPr>
        <p:spPr>
          <a:xfrm rot="21599999">
            <a:off x="225923" y="4373510"/>
            <a:ext cx="5595852" cy="1800199"/>
          </a:xfrm>
          <a:custGeom>
            <a:avLst/>
            <a:gdLst>
              <a:gd name="connsiteX0" fmla="*/ 0 w 4511690"/>
              <a:gd name="connsiteY0" fmla="*/ 398144 h 1990718"/>
              <a:gd name="connsiteX1" fmla="*/ 3516331 w 4511690"/>
              <a:gd name="connsiteY1" fmla="*/ 398144 h 1990718"/>
              <a:gd name="connsiteX2" fmla="*/ 3516331 w 4511690"/>
              <a:gd name="connsiteY2" fmla="*/ 0 h 1990718"/>
              <a:gd name="connsiteX3" fmla="*/ 4511690 w 4511690"/>
              <a:gd name="connsiteY3" fmla="*/ 995359 h 1990718"/>
              <a:gd name="connsiteX4" fmla="*/ 3516331 w 4511690"/>
              <a:gd name="connsiteY4" fmla="*/ 1990718 h 1990718"/>
              <a:gd name="connsiteX5" fmla="*/ 3516331 w 4511690"/>
              <a:gd name="connsiteY5" fmla="*/ 1592574 h 1990718"/>
              <a:gd name="connsiteX6" fmla="*/ 0 w 4511690"/>
              <a:gd name="connsiteY6" fmla="*/ 1592574 h 1990718"/>
              <a:gd name="connsiteX7" fmla="*/ 0 w 4511690"/>
              <a:gd name="connsiteY7" fmla="*/ 398144 h 199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1690" h="1990718">
                <a:moveTo>
                  <a:pt x="0" y="398144"/>
                </a:moveTo>
                <a:lnTo>
                  <a:pt x="3516331" y="398144"/>
                </a:lnTo>
                <a:lnTo>
                  <a:pt x="3516331" y="0"/>
                </a:lnTo>
                <a:lnTo>
                  <a:pt x="4511690" y="995359"/>
                </a:lnTo>
                <a:lnTo>
                  <a:pt x="3516331" y="1990718"/>
                </a:lnTo>
                <a:lnTo>
                  <a:pt x="3516331" y="1592574"/>
                </a:lnTo>
                <a:lnTo>
                  <a:pt x="0" y="1592574"/>
                </a:lnTo>
                <a:lnTo>
                  <a:pt x="0" y="398144"/>
                </a:lnTo>
                <a:close/>
              </a:path>
            </a:pathLst>
          </a:custGeom>
          <a:solidFill>
            <a:srgbClr val="FFC000"/>
          </a:solidFill>
          <a:scene3d>
            <a:camera prst="orthographicFront"/>
            <a:lightRig rig="flat" dir="t"/>
          </a:scene3d>
          <a:sp3d z="-80000" contourW="25400" prstMaterial="plastic">
            <a:bevelT w="57150" h="57150" prst="softRound"/>
            <a:bevelB w="31750" h="31750" prst="angle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398143" rIns="597214" bIns="39814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24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La CESPM confirme les cadres d’assurance qualité des établissements. </a:t>
            </a:r>
            <a:endParaRPr lang="fr-CA" sz="2400" dirty="0">
              <a:solidFill>
                <a:srgbClr val="00206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3" name="Left Arrow 12"/>
          <p:cNvSpPr/>
          <p:nvPr>
            <p:custDataLst>
              <p:tags r:id="rId5"/>
            </p:custDataLst>
          </p:nvPr>
        </p:nvSpPr>
        <p:spPr bwMode="auto">
          <a:xfrm>
            <a:off x="3238364" y="836712"/>
            <a:ext cx="5688632" cy="2051487"/>
          </a:xfrm>
          <a:prstGeom prst="leftArrow">
            <a:avLst>
              <a:gd name="adj1" fmla="val 56653"/>
              <a:gd name="adj2" fmla="val 50000"/>
            </a:avLst>
          </a:prstGeom>
          <a:solidFill>
            <a:schemeClr val="accent2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5" algn="ctr" rotWithShape="0">
              <a:prstClr val="black">
                <a:alpha val="35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57150" h="57150" prst="angle"/>
            <a:bevelB w="31750" h="31750" prst="softRound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2400" dirty="0" smtClean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Présentation des projets de modification ou d’abolition de programme</a:t>
            </a:r>
            <a:endParaRPr lang="fr-CA" sz="2400" dirty="0">
              <a:solidFill>
                <a:srgbClr val="FFFFFF"/>
              </a:solidFill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282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</a:t>
            </a:r>
            <a:r>
              <a:rPr lang="fr-CA" noProof="0" dirty="0" smtClean="0"/>
              <a:t>e que nous </a:t>
            </a:r>
            <a:r>
              <a:rPr lang="fr-CA" i="1" u="sng" noProof="0" dirty="0" smtClean="0"/>
              <a:t>ne voulons pas</a:t>
            </a:r>
            <a:endParaRPr lang="fr-CA" u="sng" noProof="0" dirty="0"/>
          </a:p>
        </p:txBody>
      </p:sp>
      <p:sp>
        <p:nvSpPr>
          <p:cNvPr id="5" name="&quot;No&quot; Symbol 4"/>
          <p:cNvSpPr/>
          <p:nvPr>
            <p:custDataLst>
              <p:tags r:id="rId2"/>
            </p:custDataLst>
          </p:nvPr>
        </p:nvSpPr>
        <p:spPr bwMode="auto">
          <a:xfrm>
            <a:off x="1331640" y="978989"/>
            <a:ext cx="6120680" cy="5400600"/>
          </a:xfrm>
          <a:prstGeom prst="noSmoking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395536" y="615527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b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fr-CA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La CESPM qui évalue les programmes existants ou l’enseignement</a:t>
            </a:r>
          </a:p>
          <a:p>
            <a:pPr algn="ctr"/>
            <a:endParaRPr lang="fr-CA" sz="3600" b="1" dirty="0" smtClean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fr-CA" sz="3600" b="1" dirty="0" err="1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Microgestion</a:t>
            </a:r>
            <a:r>
              <a:rPr lang="fr-CA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 des activités </a:t>
            </a:r>
          </a:p>
          <a:p>
            <a:pPr algn="ctr"/>
            <a:r>
              <a:rPr lang="fr-CA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des établissements</a:t>
            </a:r>
          </a:p>
          <a:p>
            <a:pPr algn="ctr"/>
            <a:endParaRPr lang="fr-CA" sz="2000" b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fr-CA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Forcer tous les établissements à adopter exactement la même approche en matière d’AQ</a:t>
            </a:r>
            <a:endParaRPr lang="fr-CA" sz="3600" b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0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</a:t>
            </a:r>
            <a:r>
              <a:rPr lang="fr-CA" dirty="0" smtClean="0"/>
              <a:t>e </a:t>
            </a:r>
            <a:r>
              <a:rPr lang="fr-CA" dirty="0"/>
              <a:t>que nous </a:t>
            </a:r>
            <a:r>
              <a:rPr lang="fr-CA" i="1" u="sng" dirty="0" smtClean="0"/>
              <a:t>voulons</a:t>
            </a:r>
            <a:endParaRPr lang="fr-CA" noProof="0" dirty="0"/>
          </a:p>
        </p:txBody>
      </p:sp>
      <p:sp>
        <p:nvSpPr>
          <p:cNvPr id="5" name="Oval 4"/>
          <p:cNvSpPr/>
          <p:nvPr>
            <p:custDataLst>
              <p:tags r:id="rId2"/>
            </p:custDataLst>
          </p:nvPr>
        </p:nvSpPr>
        <p:spPr bwMode="auto">
          <a:xfrm>
            <a:off x="1979712" y="1340768"/>
            <a:ext cx="4752528" cy="4392488"/>
          </a:xfrm>
          <a:prstGeom prst="ellipse">
            <a:avLst/>
          </a:prstGeom>
          <a:noFill/>
          <a:ln w="889000" cap="flat" cmpd="sng" algn="ctr">
            <a:gradFill flip="none" rotWithShape="1">
              <a:gsLst>
                <a:gs pos="17000">
                  <a:srgbClr val="0080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251520" y="854930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fr-CA" sz="2400" b="1" dirty="0" smtClean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lvl="0" algn="ctr"/>
            <a:r>
              <a:rPr lang="fr-CA" sz="32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Favoriser un enseignement de qualité et l’apprentissage des étudiants</a:t>
            </a:r>
          </a:p>
          <a:p>
            <a:pPr lvl="0" algn="ctr"/>
            <a:endParaRPr lang="fr-CA" sz="3200" b="1" dirty="0" smtClean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fr-CA" sz="3200" b="1" dirty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Combler les écarts restants du premier cycle </a:t>
            </a:r>
            <a:endParaRPr lang="fr-CA" sz="3200" b="1" dirty="0" smtClean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algn="ctr"/>
            <a:endParaRPr lang="fr-CA" sz="3200" b="1" dirty="0" smtClean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fr-CA" sz="32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Démontrer que les universités mettent l’accent sur l’apprentissage et évaluent leurs activités</a:t>
            </a:r>
            <a:endParaRPr lang="fr-CA" sz="3200" b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lvl="0" algn="ctr"/>
            <a:endParaRPr lang="fr-CA" sz="4000" b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Processus de vérification : premier cycle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60" y="2212642"/>
            <a:ext cx="6048672" cy="2583766"/>
          </a:xfrm>
        </p:spPr>
        <p:txBody>
          <a:bodyPr/>
          <a:lstStyle/>
          <a:p>
            <a:pPr marL="0" indent="0">
              <a:buNone/>
            </a:pPr>
            <a:r>
              <a:rPr lang="fr-CA" sz="2800" b="1" dirty="0" smtClean="0"/>
              <a:t>Presque tous les établissements :</a:t>
            </a:r>
          </a:p>
          <a:p>
            <a:pPr lvl="1"/>
            <a:r>
              <a:rPr lang="fr-CA" b="1" dirty="0" smtClean="0"/>
              <a:t>ont mis en œuvre une politique en matière d’assurance de la qualité; </a:t>
            </a:r>
          </a:p>
          <a:p>
            <a:pPr lvl="1"/>
            <a:r>
              <a:rPr lang="fr-CA" b="1" dirty="0" smtClean="0"/>
              <a:t>évaluaient leurs programmes; </a:t>
            </a:r>
          </a:p>
          <a:p>
            <a:pPr lvl="1"/>
            <a:r>
              <a:rPr lang="fr-CA" b="1" dirty="0" smtClean="0"/>
              <a:t>faisaient participer des spécialistes de l’extérieur au processus d’évaluation.</a:t>
            </a:r>
            <a:endParaRPr lang="fr-CA" b="1" dirty="0"/>
          </a:p>
        </p:txBody>
      </p:sp>
      <p:sp>
        <p:nvSpPr>
          <p:cNvPr id="5" name="U-Turn Arrow 4"/>
          <p:cNvSpPr/>
          <p:nvPr>
            <p:custDataLst>
              <p:tags r:id="rId3"/>
            </p:custDataLst>
          </p:nvPr>
        </p:nvSpPr>
        <p:spPr bwMode="auto">
          <a:xfrm rot="5400000">
            <a:off x="3563888" y="-1621884"/>
            <a:ext cx="2448272" cy="8064896"/>
          </a:xfrm>
          <a:prstGeom prst="uturnArrow">
            <a:avLst>
              <a:gd name="adj1" fmla="val 34477"/>
              <a:gd name="adj2" fmla="val 23329"/>
              <a:gd name="adj3" fmla="val 29725"/>
              <a:gd name="adj4" fmla="val 46955"/>
              <a:gd name="adj5" fmla="val 26477"/>
            </a:avLst>
          </a:prstGeom>
          <a:solidFill>
            <a:srgbClr val="008000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1" i="0" u="none" strike="noStrike" cap="none" normalizeH="0" baseline="0" dirty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755576" y="1383159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300" b="1" cap="small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Accomplissement de progrès remarquables</a:t>
            </a:r>
            <a:endParaRPr lang="fr-CA" sz="2300" b="1" cap="small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Oval 3"/>
          <p:cNvSpPr/>
          <p:nvPr>
            <p:custDataLst>
              <p:tags r:id="rId5"/>
            </p:custDataLst>
          </p:nvPr>
        </p:nvSpPr>
        <p:spPr bwMode="auto">
          <a:xfrm>
            <a:off x="4716016" y="4437112"/>
            <a:ext cx="3888432" cy="1944216"/>
          </a:xfrm>
          <a:prstGeom prst="ellipse">
            <a:avLst/>
          </a:prstGeom>
          <a:solidFill>
            <a:srgbClr val="98C1F2"/>
          </a:solidFill>
          <a:ln w="38100" cap="flat" cmpd="sng" algn="ctr">
            <a:solidFill>
              <a:srgbClr val="98C1F2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fr-CA" sz="2400" b="1" cap="small" dirty="0" smtClean="0"/>
          </a:p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fr-CA" sz="2400" b="1" cap="small" dirty="0" smtClean="0"/>
              <a:t>i</a:t>
            </a:r>
            <a:r>
              <a:rPr kumimoji="0" lang="fr-CA" sz="2400" b="1" u="none" strike="noStrike" cap="small" normalizeH="0" dirty="0" smtClean="0">
                <a:ln>
                  <a:noFill/>
                </a:ln>
                <a:effectLst/>
              </a:rPr>
              <a:t>l reste </a:t>
            </a:r>
            <a:r>
              <a:rPr kumimoji="0" lang="fr-CA" sz="2400" b="1" u="none" strike="noStrike" cap="small" normalizeH="0" dirty="0" smtClean="0">
                <a:ln>
                  <a:noFill/>
                </a:ln>
                <a:effectLst/>
                <a:cs typeface="Aharoni" pitchFamily="2" charset="-79"/>
              </a:rPr>
              <a:t>des </a:t>
            </a:r>
            <a:r>
              <a:rPr kumimoji="0" lang="fr-CA" sz="2400" b="1" u="none" strike="noStrike" cap="small" normalizeH="0" dirty="0" smtClean="0">
                <a:ln>
                  <a:noFill/>
                </a:ln>
                <a:effectLst/>
                <a:latin typeface="Arial Black" pitchFamily="34" charset="0"/>
                <a:cs typeface="Aharoni" pitchFamily="2" charset="-79"/>
              </a:rPr>
              <a:t>écarts</a:t>
            </a:r>
          </a:p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fr-CA" sz="2400" b="1" cap="small" dirty="0">
                <a:solidFill>
                  <a:srgbClr val="000066"/>
                </a:solidFill>
                <a:latin typeface="Arial Black" pitchFamily="34" charset="0"/>
              </a:rPr>
              <a:t>i</a:t>
            </a:r>
            <a:r>
              <a:rPr lang="fr-CA" sz="2400" b="1" cap="small" dirty="0" smtClean="0">
                <a:solidFill>
                  <a:srgbClr val="000066"/>
                </a:solidFill>
                <a:latin typeface="Arial Black" pitchFamily="34" charset="0"/>
              </a:rPr>
              <a:t>mportants </a:t>
            </a:r>
            <a:r>
              <a:rPr lang="fr-CA" sz="2400" b="1" cap="small" dirty="0" smtClean="0">
                <a:solidFill>
                  <a:srgbClr val="000066"/>
                </a:solidFill>
              </a:rPr>
              <a:t>à combler. </a:t>
            </a: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sz="2400" b="1" u="none" strike="noStrike" cap="small" normalizeH="0" dirty="0" smtClean="0">
              <a:ln>
                <a:noFill/>
              </a:ln>
              <a:effectLst/>
              <a:cs typeface="Aharoni" pitchFamily="2" charset="-79"/>
            </a:endParaRPr>
          </a:p>
        </p:txBody>
      </p:sp>
      <p:sp>
        <p:nvSpPr>
          <p:cNvPr id="8" name="Right Arrow 7"/>
          <p:cNvSpPr/>
          <p:nvPr>
            <p:custDataLst>
              <p:tags r:id="rId6"/>
            </p:custDataLst>
          </p:nvPr>
        </p:nvSpPr>
        <p:spPr bwMode="auto">
          <a:xfrm>
            <a:off x="1403648" y="4797152"/>
            <a:ext cx="3744416" cy="1368152"/>
          </a:xfrm>
          <a:prstGeom prst="rightArrow">
            <a:avLst>
              <a:gd name="adj1" fmla="val 65961"/>
              <a:gd name="adj2" fmla="val 45487"/>
            </a:avLst>
          </a:prstGeom>
          <a:solidFill>
            <a:srgbClr val="008000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sz="2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  <a:cs typeface="Aharoni" pitchFamily="2" charset="-79"/>
              </a:rPr>
              <a:t>Mais</a:t>
            </a:r>
            <a:r>
              <a:rPr kumimoji="0" lang="fr-CA" sz="2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</a:rPr>
              <a:t> </a:t>
            </a:r>
            <a:r>
              <a:rPr kumimoji="0" lang="fr-CA" sz="2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évidemment…</a:t>
            </a:r>
          </a:p>
        </p:txBody>
      </p:sp>
    </p:spTree>
    <p:extLst>
      <p:ext uri="{BB962C8B-B14F-4D97-AF65-F5344CB8AC3E}">
        <p14:creationId xmlns:p14="http://schemas.microsoft.com/office/powerpoint/2010/main" val="157003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>
            <p:custDataLst>
              <p:tags r:id="rId1"/>
            </p:custDataLst>
          </p:nvPr>
        </p:nvSpPr>
        <p:spPr bwMode="auto">
          <a:xfrm>
            <a:off x="395536" y="1412776"/>
            <a:ext cx="1296144" cy="504056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noProof="0" dirty="0" smtClean="0"/>
              <a:t>Objectif du processus de vérification</a:t>
            </a:r>
            <a:endParaRPr lang="fr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347864" y="4869160"/>
            <a:ext cx="5040560" cy="864096"/>
          </a:xfrm>
          <a:ln w="38100">
            <a:solidFill>
              <a:srgbClr val="008000"/>
            </a:solidFill>
          </a:ln>
        </p:spPr>
        <p:txBody>
          <a:bodyPr anchor="ctr"/>
          <a:lstStyle/>
          <a:p>
            <a:pPr marL="0" indent="0">
              <a:buNone/>
            </a:pPr>
            <a:endParaRPr lang="fr-CA" sz="2200" b="1" noProof="0" dirty="0" smtClean="0"/>
          </a:p>
          <a:p>
            <a:pPr marL="0" indent="0">
              <a:buNone/>
            </a:pPr>
            <a:r>
              <a:rPr lang="fr-CA" sz="2200" b="1" noProof="0" dirty="0" smtClean="0"/>
              <a:t>Aider les établissements à améliorer (établir) </a:t>
            </a:r>
            <a:r>
              <a:rPr lang="fr-CA" sz="2200" b="1" dirty="0" smtClean="0"/>
              <a:t>leurs cadres d’AQ</a:t>
            </a:r>
            <a:r>
              <a:rPr lang="fr-CA" sz="2200" b="1" noProof="0" dirty="0" smtClean="0"/>
              <a:t>.</a:t>
            </a:r>
          </a:p>
          <a:p>
            <a:pPr marL="0" indent="0">
              <a:buNone/>
            </a:pPr>
            <a:endParaRPr lang="fr-CA" sz="2200" b="1" noProof="0" dirty="0"/>
          </a:p>
        </p:txBody>
      </p:sp>
      <p:sp>
        <p:nvSpPr>
          <p:cNvPr id="4" name="Rounded Rectangle 3"/>
          <p:cNvSpPr/>
          <p:nvPr>
            <p:custDataLst>
              <p:tags r:id="rId4"/>
            </p:custDataLst>
          </p:nvPr>
        </p:nvSpPr>
        <p:spPr bwMode="auto">
          <a:xfrm>
            <a:off x="1619672" y="1052736"/>
            <a:ext cx="574828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</a:rPr>
              <a:t>La CESPM vise à…</a:t>
            </a:r>
          </a:p>
        </p:txBody>
      </p:sp>
      <p:sp>
        <p:nvSpPr>
          <p:cNvPr id="7" name="Right Arrow 6"/>
          <p:cNvSpPr/>
          <p:nvPr>
            <p:custDataLst>
              <p:tags r:id="rId5"/>
            </p:custDataLst>
          </p:nvPr>
        </p:nvSpPr>
        <p:spPr bwMode="auto">
          <a:xfrm>
            <a:off x="395536" y="2780928"/>
            <a:ext cx="2088232" cy="1008112"/>
          </a:xfrm>
          <a:prstGeom prst="right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 bwMode="auto">
          <a:xfrm>
            <a:off x="395536" y="1592796"/>
            <a:ext cx="504056" cy="1908212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2627784" y="2630522"/>
            <a:ext cx="5760640" cy="1785104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fr-CA" sz="2200" b="1" dirty="0" smtClean="0"/>
              <a:t>Assurer la validation par un tiers (public) que les universités des Maritimes ont des programmes d’AQ convenables pour garantir la qualité continue de leurs activités.</a:t>
            </a:r>
            <a:endParaRPr lang="fr-CA" sz="2200" b="1" dirty="0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 bwMode="auto">
          <a:xfrm>
            <a:off x="1115616" y="3320988"/>
            <a:ext cx="504056" cy="2196244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12" name="Right Arrow 11"/>
          <p:cNvSpPr/>
          <p:nvPr>
            <p:custDataLst>
              <p:tags r:id="rId9"/>
            </p:custDataLst>
          </p:nvPr>
        </p:nvSpPr>
        <p:spPr bwMode="auto">
          <a:xfrm>
            <a:off x="1115616" y="4869160"/>
            <a:ext cx="2088232" cy="1008112"/>
          </a:xfrm>
          <a:prstGeom prst="right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02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uiExpand="1" build="p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Deuxième cycle : vers la mise en œuvre </a:t>
            </a:r>
            <a:endParaRPr lang="fr-CA" noProof="0" dirty="0"/>
          </a:p>
        </p:txBody>
      </p:sp>
      <p:pic>
        <p:nvPicPr>
          <p:cNvPr id="1026" name="Picture 2" descr="C:\Users\Meranda\AppData\Local\Microsoft\Windows\Temporary Internet Files\Content.IE5\NXK3T39V\MP900411749[1]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52736"/>
            <a:ext cx="2987824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10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84194811"/>
              </p:ext>
            </p:extLst>
          </p:nvPr>
        </p:nvGraphicFramePr>
        <p:xfrm>
          <a:off x="-1293912" y="1052736"/>
          <a:ext cx="84582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9730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90600" y="25400"/>
            <a:ext cx="8153400" cy="736600"/>
          </a:xfrm>
        </p:spPr>
        <p:txBody>
          <a:bodyPr/>
          <a:lstStyle/>
          <a:p>
            <a:r>
              <a:rPr lang="fr-CA" sz="2000" dirty="0"/>
              <a:t>Processus de vérification proposé par la CESPM </a:t>
            </a:r>
            <a:r>
              <a:rPr lang="fr-CA" sz="2000" b="0" noProof="0" dirty="0" smtClean="0"/>
              <a:t>(Document de travail, p. 14)</a:t>
            </a:r>
            <a:endParaRPr lang="fr-CA" sz="2000" b="0" noProof="0" dirty="0"/>
          </a:p>
        </p:txBody>
      </p:sp>
      <p:graphicFrame>
        <p:nvGraphicFramePr>
          <p:cNvPr id="4" name="Diagram 3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51908157"/>
              </p:ext>
            </p:extLst>
          </p:nvPr>
        </p:nvGraphicFramePr>
        <p:xfrm>
          <a:off x="252413" y="1347788"/>
          <a:ext cx="8639175" cy="416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33300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94C611-D1C3-4146-8732-E306AD4773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094C611-D1C3-4146-8732-E306AD4773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669C58-2570-4866-93E0-5F52004F5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D669C58-2570-4866-93E0-5F52004F55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F87012-8955-4B72-B9AE-2B72B010C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D1F87012-8955-4B72-B9AE-2B72B010C1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1540F4-602C-4935-9D05-62892D960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DD1540F4-602C-4935-9D05-62892D9603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353986-60A6-4D63-804A-5BE8C09E9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0F353986-60A6-4D63-804A-5BE8C09E9B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Deuxième </a:t>
            </a:r>
            <a:r>
              <a:rPr lang="fr-CA" dirty="0" smtClean="0"/>
              <a:t>cycle : étape 1</a:t>
            </a:r>
            <a:endParaRPr lang="fr-CA" noProof="0" dirty="0"/>
          </a:p>
        </p:txBody>
      </p:sp>
      <p:sp>
        <p:nvSpPr>
          <p:cNvPr id="7" name="Oval 6"/>
          <p:cNvSpPr/>
          <p:nvPr>
            <p:custDataLst>
              <p:tags r:id="rId2"/>
            </p:custDataLst>
          </p:nvPr>
        </p:nvSpPr>
        <p:spPr bwMode="auto">
          <a:xfrm>
            <a:off x="251520" y="4094743"/>
            <a:ext cx="2520280" cy="176947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Progrès</a:t>
            </a:r>
          </a:p>
        </p:txBody>
      </p:sp>
      <p:sp>
        <p:nvSpPr>
          <p:cNvPr id="8" name="Oval 7"/>
          <p:cNvSpPr/>
          <p:nvPr>
            <p:custDataLst>
              <p:tags r:id="rId3"/>
            </p:custDataLst>
          </p:nvPr>
        </p:nvSpPr>
        <p:spPr bwMode="auto">
          <a:xfrm>
            <a:off x="3275856" y="4293096"/>
            <a:ext cx="2520280" cy="176947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300" b="1" dirty="0" smtClean="0">
                <a:solidFill>
                  <a:srgbClr val="002060"/>
                </a:solidFill>
              </a:rPr>
              <a:t>Expérience de l’étudiant</a:t>
            </a:r>
            <a:endParaRPr kumimoji="0" lang="fr-CA" sz="23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9" name="Oval 8"/>
          <p:cNvSpPr/>
          <p:nvPr>
            <p:custDataLst>
              <p:tags r:id="rId4"/>
            </p:custDataLst>
          </p:nvPr>
        </p:nvSpPr>
        <p:spPr bwMode="auto">
          <a:xfrm>
            <a:off x="6300192" y="4077072"/>
            <a:ext cx="2520280" cy="176947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500" b="1" dirty="0" smtClean="0">
                <a:solidFill>
                  <a:srgbClr val="002060"/>
                </a:solidFill>
              </a:rPr>
              <a:t>Normes de la CESPM</a:t>
            </a:r>
            <a:endParaRPr kumimoji="0" lang="fr-CA" sz="25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6" name="Down Arrow 5"/>
          <p:cNvSpPr/>
          <p:nvPr>
            <p:custDataLst>
              <p:tags r:id="rId5"/>
            </p:custDataLst>
          </p:nvPr>
        </p:nvSpPr>
        <p:spPr bwMode="auto">
          <a:xfrm rot="1334670">
            <a:off x="1747559" y="2070560"/>
            <a:ext cx="897364" cy="2368454"/>
          </a:xfrm>
          <a:prstGeom prst="down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10" name="Down Arrow 9"/>
          <p:cNvSpPr/>
          <p:nvPr>
            <p:custDataLst>
              <p:tags r:id="rId6"/>
            </p:custDataLst>
          </p:nvPr>
        </p:nvSpPr>
        <p:spPr bwMode="auto">
          <a:xfrm>
            <a:off x="4067944" y="2276872"/>
            <a:ext cx="897364" cy="2232248"/>
          </a:xfrm>
          <a:prstGeom prst="down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Down Arrow 10"/>
          <p:cNvSpPr/>
          <p:nvPr>
            <p:custDataLst>
              <p:tags r:id="rId7"/>
            </p:custDataLst>
          </p:nvPr>
        </p:nvSpPr>
        <p:spPr bwMode="auto">
          <a:xfrm rot="20235493">
            <a:off x="6219051" y="2142233"/>
            <a:ext cx="897364" cy="2368454"/>
          </a:xfrm>
          <a:prstGeom prst="down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5" name="Rounded Rectangle 4"/>
          <p:cNvSpPr/>
          <p:nvPr>
            <p:custDataLst>
              <p:tags r:id="rId8"/>
            </p:custDataLst>
          </p:nvPr>
        </p:nvSpPr>
        <p:spPr bwMode="auto">
          <a:xfrm>
            <a:off x="1244630" y="1124744"/>
            <a:ext cx="6495722" cy="165618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CA" sz="4000" b="1" dirty="0" err="1"/>
              <a:t>Déclaration</a:t>
            </a:r>
            <a:r>
              <a:rPr lang="en-CA" sz="4000" b="1" dirty="0"/>
              <a:t> </a:t>
            </a:r>
            <a:r>
              <a:rPr lang="en-CA" sz="4000" b="1" dirty="0" err="1"/>
              <a:t>d'assurance</a:t>
            </a:r>
            <a:r>
              <a:rPr lang="en-CA" sz="4000" b="1" dirty="0"/>
              <a:t> de la </a:t>
            </a:r>
            <a:r>
              <a:rPr lang="en-CA" sz="4000" b="1" dirty="0" err="1"/>
              <a:t>qualité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4892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6" grpId="0" animBg="1"/>
      <p:bldP spid="10" grpId="0" animBg="1"/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heme/theme1.xml><?xml version="1.0" encoding="utf-8"?>
<a:theme xmlns:a="http://schemas.openxmlformats.org/drawingml/2006/main" name="1_QA - NSAC Apr 17 2012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A - NSAC Apr 17 2012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00B050"/>
          </a:solidFill>
          <a:prstDash val="solid"/>
          <a:round/>
          <a:headEnd type="none" w="med" len="med"/>
          <a:tailEnd type="none" w="med" len="me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800" b="0" i="0" u="none" strike="noStrike" cap="none" normalizeH="0" baseline="0" dirty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NPwrPnt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ipsos theme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ipsos theme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ipsos theme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7725</TotalTime>
  <Words>595</Words>
  <Application>Microsoft Office PowerPoint</Application>
  <PresentationFormat>On-screen Show (4:3)</PresentationFormat>
  <Paragraphs>134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1_QA - NSAC Apr 17 2012</vt:lpstr>
      <vt:lpstr>QA - NSAC Apr 17 2012</vt:lpstr>
      <vt:lpstr>ENPwrPnt</vt:lpstr>
      <vt:lpstr>1_ipsos theme</vt:lpstr>
      <vt:lpstr>2_ipsos theme</vt:lpstr>
      <vt:lpstr>3_ipsos theme</vt:lpstr>
      <vt:lpstr>PowerPoint Presentation</vt:lpstr>
      <vt:lpstr>Collaboration avec les établissements pour maintenir la qualité</vt:lpstr>
      <vt:lpstr>Ce que nous ne voulons pas</vt:lpstr>
      <vt:lpstr>Ce que nous voulons</vt:lpstr>
      <vt:lpstr>Processus de vérification : premier cycle</vt:lpstr>
      <vt:lpstr>Objectif du processus de vérification</vt:lpstr>
      <vt:lpstr>Deuxième cycle : vers la mise en œuvre </vt:lpstr>
      <vt:lpstr>Processus de vérification proposé par la CESPM (Document de travail, p. 14)</vt:lpstr>
      <vt:lpstr>Deuxième cycle : étape 1</vt:lpstr>
      <vt:lpstr>Deuxième cycle : étape 2</vt:lpstr>
      <vt:lpstr>Deuxième cycle : étape 3</vt:lpstr>
      <vt:lpstr>Deuxième cycle : étape 4</vt:lpstr>
      <vt:lpstr>Deuxième cycle : étape 5</vt:lpstr>
      <vt:lpstr>Deuxième cycle : étape 6</vt:lpstr>
      <vt:lpstr>Deuxième cycle : vers la mise en œuvre </vt:lpstr>
      <vt:lpstr>Prochaines étapes</vt:lpstr>
      <vt:lpstr>Groupe de discussion No.3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Mireille Duguay</dc:creator>
  <cp:lastModifiedBy>Nicole Reynolds</cp:lastModifiedBy>
  <cp:revision>272</cp:revision>
  <cp:lastPrinted>2013-03-22T20:51:37Z</cp:lastPrinted>
  <dcterms:created xsi:type="dcterms:W3CDTF">2012-12-02T21:28:31Z</dcterms:created>
  <dcterms:modified xsi:type="dcterms:W3CDTF">2013-06-28T16:05:52Z</dcterms:modified>
</cp:coreProperties>
</file>